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50.xml" ContentType="application/vnd.openxmlformats-officedocument.presentationml.slide+xml"/>
  <Override PartName="/ppt/slides/slide60.xml" ContentType="application/vnd.openxmlformats-officedocument.presentationml.slide+xml"/>
  <Override PartName="/ppt/slides/slide80.xml" ContentType="application/vnd.openxmlformats-officedocument.presentationml.slide+xml"/>
  <Override PartName="/ppt/slides/slide90.xml" ContentType="application/vnd.openxmlformats-officedocument.presentationml.slide+xml"/>
  <Override PartName="/ppt/slideLayouts/slideLayout7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38"/>
  </p:notesMasterIdLst>
  <p:sldIdLst>
    <p:sldId id="315" r:id="rId5"/>
    <p:sldId id="321" r:id="rId6"/>
    <p:sldId id="319" r:id="rId7"/>
    <p:sldId id="292" r:id="rId8"/>
    <p:sldId id="293" r:id="rId9"/>
    <p:sldId id="294" r:id="rId10"/>
    <p:sldId id="268" r:id="rId11"/>
    <p:sldId id="313" r:id="rId12"/>
    <p:sldId id="318" r:id="rId13"/>
    <p:sldId id="259" r:id="rId14"/>
    <p:sldId id="312" r:id="rId15"/>
    <p:sldId id="263" r:id="rId16"/>
    <p:sldId id="290" r:id="rId17"/>
    <p:sldId id="291" r:id="rId18"/>
    <p:sldId id="311" r:id="rId19"/>
    <p:sldId id="320" r:id="rId20"/>
    <p:sldId id="325" r:id="rId21"/>
    <p:sldId id="327" r:id="rId22"/>
    <p:sldId id="280" r:id="rId23"/>
    <p:sldId id="284" r:id="rId24"/>
    <p:sldId id="265" r:id="rId25"/>
    <p:sldId id="261" r:id="rId26"/>
    <p:sldId id="260" r:id="rId27"/>
    <p:sldId id="281" r:id="rId28"/>
    <p:sldId id="285" r:id="rId29"/>
    <p:sldId id="286" r:id="rId30"/>
    <p:sldId id="287" r:id="rId31"/>
    <p:sldId id="288" r:id="rId32"/>
    <p:sldId id="270" r:id="rId33"/>
    <p:sldId id="322" r:id="rId34"/>
    <p:sldId id="323" r:id="rId35"/>
    <p:sldId id="324" r:id="rId36"/>
    <p:sldId id="326" r:id="rId3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9"/>
      <p:bold r:id="rId40"/>
      <p:italic r:id="rId41"/>
      <p:boldItalic r:id="rId42"/>
    </p:embeddedFont>
    <p:embeddedFont>
      <p:font typeface="Bookman Old Style" panose="02050604050505020204" pitchFamily="18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Fira Code" panose="020B0809050000020004" pitchFamily="49" charset="0"/>
      <p:regular r:id="rId56"/>
      <p:bold r:id="rId57"/>
    </p:embeddedFont>
    <p:embeddedFont>
      <p:font typeface="Orbitron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FF8400"/>
    <a:srgbClr val="FF33FF"/>
    <a:srgbClr val="FFB996"/>
    <a:srgbClr val="C1BF63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62F83-35E4-625F-6CCE-2D9A4DE13ECB}" v="962" dt="2023-06-13T07:35:22.878"/>
    <p1510:client id="{8B814105-CA29-94DA-8CC2-BEE1761A5A32}" v="14" dt="2023-06-13T02:57:23.442"/>
    <p1510:client id="{AD34E44D-67D7-3923-A0BE-2C04E5EEB634}" v="5" dt="2023-06-13T04:56:35.675"/>
    <p1510:client id="{D34DF6B5-E8BC-4D45-8879-9EA3A944CDA1}" v="4289" dt="2023-06-14T01:49:51.921"/>
    <p1510:client id="{F02AF92B-0F25-C141-AE8B-4F1E510B82D4}" v="766" dt="2023-06-13T06:14:19.432"/>
  </p1510:revLst>
</p1510:revInfo>
</file>

<file path=ppt/tableStyles.xml><?xml version="1.0" encoding="utf-8"?>
<a:tblStyleLst xmlns:a="http://schemas.openxmlformats.org/drawingml/2006/main" def="{214AE274-A449-46B7-BF12-E3290074943D}">
  <a:tblStyle styleId="{214AE274-A449-46B7-BF12-E329007494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a212dcc32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a212dcc32e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a212dcc32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a212dcc32e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gab4dbb6b8f_0_5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8" name="Google Shape;3368;gab4dbb6b8f_0_5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ab13eb0135_0_24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ab13eb0135_0_24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507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a212dcc32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a212dcc32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92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a294430b73_0_2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a294430b73_0_2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ab13eb0135_0_24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ab13eb0135_0_24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ab13eb0135_0_24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ab13eb0135_0_24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903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a212dcc32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a212dcc32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ab13eb0135_0_24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ab13eb0135_0_24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2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a212dcc32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a212dcc32e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46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ab13eb0135_0_24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ab13eb0135_0_24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ab13eb0135_0_24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ab13eb0135_0_24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a294430b73_0_3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a294430b73_0_3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a294430b73_0_2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a294430b73_0_2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a212dcc32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a212dcc32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ab13eb0135_0_24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ab13eb0135_0_24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09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10800000">
            <a:off x="0" y="-1"/>
            <a:ext cx="9143702" cy="3347627"/>
          </a:xfrm>
          <a:custGeom>
            <a:avLst/>
            <a:gdLst/>
            <a:ahLst/>
            <a:cxnLst/>
            <a:rect l="l" t="t" r="r" b="b"/>
            <a:pathLst>
              <a:path w="172214" h="149148" extrusionOk="0">
                <a:moveTo>
                  <a:pt x="59597" y="0"/>
                </a:moveTo>
                <a:cubicBezTo>
                  <a:pt x="53773" y="0"/>
                  <a:pt x="47747" y="958"/>
                  <a:pt x="42599" y="2532"/>
                </a:cubicBezTo>
                <a:cubicBezTo>
                  <a:pt x="32321" y="5673"/>
                  <a:pt x="24358" y="10798"/>
                  <a:pt x="15403" y="15097"/>
                </a:cubicBezTo>
                <a:cubicBezTo>
                  <a:pt x="11435" y="16998"/>
                  <a:pt x="6723" y="18844"/>
                  <a:pt x="1626" y="19450"/>
                </a:cubicBezTo>
                <a:cubicBezTo>
                  <a:pt x="1350" y="19478"/>
                  <a:pt x="1075" y="19491"/>
                  <a:pt x="803" y="19491"/>
                </a:cubicBezTo>
                <a:cubicBezTo>
                  <a:pt x="530" y="19491"/>
                  <a:pt x="262" y="19478"/>
                  <a:pt x="0" y="19450"/>
                </a:cubicBezTo>
                <a:lnTo>
                  <a:pt x="0" y="149148"/>
                </a:lnTo>
                <a:lnTo>
                  <a:pt x="172214" y="149148"/>
                </a:lnTo>
                <a:lnTo>
                  <a:pt x="172214" y="13416"/>
                </a:lnTo>
                <a:cubicBezTo>
                  <a:pt x="165208" y="12298"/>
                  <a:pt x="158041" y="11441"/>
                  <a:pt x="151041" y="11441"/>
                </a:cubicBezTo>
                <a:cubicBezTo>
                  <a:pt x="145788" y="11441"/>
                  <a:pt x="140630" y="11924"/>
                  <a:pt x="135704" y="13140"/>
                </a:cubicBezTo>
                <a:cubicBezTo>
                  <a:pt x="128954" y="14793"/>
                  <a:pt x="123195" y="17714"/>
                  <a:pt x="116196" y="18982"/>
                </a:cubicBezTo>
                <a:cubicBezTo>
                  <a:pt x="113783" y="19421"/>
                  <a:pt x="111262" y="19633"/>
                  <a:pt x="108736" y="19633"/>
                </a:cubicBezTo>
                <a:cubicBezTo>
                  <a:pt x="101281" y="19633"/>
                  <a:pt x="93781" y="17790"/>
                  <a:pt x="88862" y="14518"/>
                </a:cubicBezTo>
                <a:cubicBezTo>
                  <a:pt x="83655" y="11046"/>
                  <a:pt x="81285" y="6252"/>
                  <a:pt x="75333" y="3193"/>
                </a:cubicBezTo>
                <a:cubicBezTo>
                  <a:pt x="71001" y="951"/>
                  <a:pt x="65399" y="0"/>
                  <a:pt x="59597" y="0"/>
                </a:cubicBezTo>
                <a:close/>
              </a:path>
            </a:pathLst>
          </a:custGeom>
          <a:solidFill>
            <a:srgbClr val="0F494D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7" y="0"/>
            <a:ext cx="9139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608450" y="2791619"/>
            <a:ext cx="592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137050" y="3496540"/>
            <a:ext cx="48699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118800" y="1210729"/>
            <a:ext cx="2906400" cy="15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0" y="1230541"/>
            <a:ext cx="9143899" cy="3912953"/>
            <a:chOff x="0" y="1737996"/>
            <a:chExt cx="9100218" cy="3405529"/>
          </a:xfrm>
        </p:grpSpPr>
        <p:sp>
          <p:nvSpPr>
            <p:cNvPr id="33" name="Google Shape;33;p5"/>
            <p:cNvSpPr/>
            <p:nvPr/>
          </p:nvSpPr>
          <p:spPr>
            <a:xfrm>
              <a:off x="0" y="1737996"/>
              <a:ext cx="9100218" cy="3405529"/>
            </a:xfrm>
            <a:custGeom>
              <a:avLst/>
              <a:gdLst/>
              <a:ahLst/>
              <a:cxnLst/>
              <a:rect l="l" t="t" r="r" b="b"/>
              <a:pathLst>
                <a:path w="172214" h="122457" extrusionOk="0">
                  <a:moveTo>
                    <a:pt x="83214" y="8452"/>
                  </a:moveTo>
                  <a:cubicBezTo>
                    <a:pt x="84502" y="8452"/>
                    <a:pt x="85749" y="9449"/>
                    <a:pt x="85749" y="10972"/>
                  </a:cubicBezTo>
                  <a:cubicBezTo>
                    <a:pt x="85804" y="12295"/>
                    <a:pt x="84757" y="13425"/>
                    <a:pt x="83434" y="13480"/>
                  </a:cubicBezTo>
                  <a:cubicBezTo>
                    <a:pt x="83367" y="13485"/>
                    <a:pt x="83300" y="13487"/>
                    <a:pt x="83235" y="13487"/>
                  </a:cubicBezTo>
                  <a:cubicBezTo>
                    <a:pt x="81073" y="13487"/>
                    <a:pt x="79897" y="10895"/>
                    <a:pt x="81395" y="9264"/>
                  </a:cubicBezTo>
                  <a:cubicBezTo>
                    <a:pt x="81910" y="8703"/>
                    <a:pt x="82567" y="8452"/>
                    <a:pt x="83214" y="8452"/>
                  </a:cubicBezTo>
                  <a:close/>
                  <a:moveTo>
                    <a:pt x="68114" y="6591"/>
                  </a:moveTo>
                  <a:cubicBezTo>
                    <a:pt x="73707" y="6591"/>
                    <a:pt x="78254" y="9980"/>
                    <a:pt x="78254" y="14141"/>
                  </a:cubicBezTo>
                  <a:cubicBezTo>
                    <a:pt x="78254" y="18302"/>
                    <a:pt x="73707" y="21663"/>
                    <a:pt x="68114" y="21663"/>
                  </a:cubicBezTo>
                  <a:cubicBezTo>
                    <a:pt x="62493" y="21663"/>
                    <a:pt x="57946" y="18302"/>
                    <a:pt x="57946" y="14141"/>
                  </a:cubicBezTo>
                  <a:cubicBezTo>
                    <a:pt x="57946" y="9980"/>
                    <a:pt x="62493" y="6591"/>
                    <a:pt x="68114" y="6591"/>
                  </a:cubicBezTo>
                  <a:close/>
                  <a:moveTo>
                    <a:pt x="152072" y="13480"/>
                  </a:moveTo>
                  <a:cubicBezTo>
                    <a:pt x="158933" y="13480"/>
                    <a:pt x="164471" y="15298"/>
                    <a:pt x="164471" y="17558"/>
                  </a:cubicBezTo>
                  <a:cubicBezTo>
                    <a:pt x="164471" y="19817"/>
                    <a:pt x="158933" y="21663"/>
                    <a:pt x="152072" y="21663"/>
                  </a:cubicBezTo>
                  <a:cubicBezTo>
                    <a:pt x="145238" y="21663"/>
                    <a:pt x="139672" y="19817"/>
                    <a:pt x="139672" y="17558"/>
                  </a:cubicBezTo>
                  <a:cubicBezTo>
                    <a:pt x="139672" y="15298"/>
                    <a:pt x="145238" y="13480"/>
                    <a:pt x="152072" y="13480"/>
                  </a:cubicBezTo>
                  <a:close/>
                  <a:moveTo>
                    <a:pt x="68389" y="0"/>
                  </a:moveTo>
                  <a:cubicBezTo>
                    <a:pt x="66007" y="0"/>
                    <a:pt x="63626" y="292"/>
                    <a:pt x="61308" y="888"/>
                  </a:cubicBezTo>
                  <a:cubicBezTo>
                    <a:pt x="52243" y="3230"/>
                    <a:pt x="44665" y="9815"/>
                    <a:pt x="36096" y="13755"/>
                  </a:cubicBezTo>
                  <a:cubicBezTo>
                    <a:pt x="30013" y="16564"/>
                    <a:pt x="23888" y="17746"/>
                    <a:pt x="17722" y="17746"/>
                  </a:cubicBezTo>
                  <a:cubicBezTo>
                    <a:pt x="11850" y="17746"/>
                    <a:pt x="5941" y="16674"/>
                    <a:pt x="0" y="14913"/>
                  </a:cubicBezTo>
                  <a:lnTo>
                    <a:pt x="0" y="122457"/>
                  </a:lnTo>
                  <a:lnTo>
                    <a:pt x="172214" y="122457"/>
                  </a:lnTo>
                  <a:lnTo>
                    <a:pt x="172214" y="11441"/>
                  </a:lnTo>
                  <a:cubicBezTo>
                    <a:pt x="165763" y="9835"/>
                    <a:pt x="159205" y="8740"/>
                    <a:pt x="152593" y="8740"/>
                  </a:cubicBezTo>
                  <a:cubicBezTo>
                    <a:pt x="152511" y="8740"/>
                    <a:pt x="152429" y="8740"/>
                    <a:pt x="152347" y="8741"/>
                  </a:cubicBezTo>
                  <a:cubicBezTo>
                    <a:pt x="139176" y="8796"/>
                    <a:pt x="126364" y="13067"/>
                    <a:pt x="113386" y="15298"/>
                  </a:cubicBezTo>
                  <a:cubicBezTo>
                    <a:pt x="110831" y="15729"/>
                    <a:pt x="108206" y="16071"/>
                    <a:pt x="105621" y="16071"/>
                  </a:cubicBezTo>
                  <a:cubicBezTo>
                    <a:pt x="102574" y="16071"/>
                    <a:pt x="99583" y="15595"/>
                    <a:pt x="96825" y="14224"/>
                  </a:cubicBezTo>
                  <a:cubicBezTo>
                    <a:pt x="93051" y="12323"/>
                    <a:pt x="90130" y="8961"/>
                    <a:pt x="86768" y="6316"/>
                  </a:cubicBezTo>
                  <a:cubicBezTo>
                    <a:pt x="81477" y="2196"/>
                    <a:pt x="74927" y="0"/>
                    <a:pt x="68389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1427" y="2726829"/>
              <a:ext cx="9098792" cy="2416689"/>
            </a:xfrm>
            <a:custGeom>
              <a:avLst/>
              <a:gdLst/>
              <a:ahLst/>
              <a:cxnLst/>
              <a:rect l="l" t="t" r="r" b="b"/>
              <a:pathLst>
                <a:path w="172187" h="86900" extrusionOk="0">
                  <a:moveTo>
                    <a:pt x="94157" y="1"/>
                  </a:moveTo>
                  <a:cubicBezTo>
                    <a:pt x="91210" y="1"/>
                    <a:pt x="88097" y="334"/>
                    <a:pt x="85749" y="820"/>
                  </a:cubicBezTo>
                  <a:cubicBezTo>
                    <a:pt x="77511" y="2474"/>
                    <a:pt x="71283" y="4733"/>
                    <a:pt x="63182" y="6937"/>
                  </a:cubicBezTo>
                  <a:cubicBezTo>
                    <a:pt x="55081" y="9142"/>
                    <a:pt x="46870" y="11677"/>
                    <a:pt x="38411" y="11952"/>
                  </a:cubicBezTo>
                  <a:cubicBezTo>
                    <a:pt x="29291" y="11952"/>
                    <a:pt x="20721" y="10051"/>
                    <a:pt x="12180" y="6882"/>
                  </a:cubicBezTo>
                  <a:cubicBezTo>
                    <a:pt x="8157" y="5394"/>
                    <a:pt x="4106" y="2942"/>
                    <a:pt x="1" y="1702"/>
                  </a:cubicBezTo>
                  <a:lnTo>
                    <a:pt x="1" y="86900"/>
                  </a:lnTo>
                  <a:lnTo>
                    <a:pt x="172187" y="86900"/>
                  </a:lnTo>
                  <a:lnTo>
                    <a:pt x="172187" y="4403"/>
                  </a:lnTo>
                  <a:cubicBezTo>
                    <a:pt x="166621" y="6221"/>
                    <a:pt x="161110" y="9610"/>
                    <a:pt x="155654" y="11870"/>
                  </a:cubicBezTo>
                  <a:cubicBezTo>
                    <a:pt x="150123" y="14161"/>
                    <a:pt x="144147" y="15287"/>
                    <a:pt x="138167" y="15287"/>
                  </a:cubicBezTo>
                  <a:cubicBezTo>
                    <a:pt x="129401" y="15287"/>
                    <a:pt x="120624" y="12867"/>
                    <a:pt x="113221" y="8150"/>
                  </a:cubicBezTo>
                  <a:cubicBezTo>
                    <a:pt x="108729" y="5284"/>
                    <a:pt x="104569" y="1564"/>
                    <a:pt x="99389" y="462"/>
                  </a:cubicBezTo>
                  <a:cubicBezTo>
                    <a:pt x="97879" y="139"/>
                    <a:pt x="96052" y="1"/>
                    <a:pt x="94157" y="1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39" y="0"/>
            <a:ext cx="914112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1257725" y="2794465"/>
            <a:ext cx="2816100" cy="12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5070178" y="2794465"/>
            <a:ext cx="2816100" cy="12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3"/>
          </p:nvPr>
        </p:nvSpPr>
        <p:spPr>
          <a:xfrm>
            <a:off x="1257764" y="2485283"/>
            <a:ext cx="28161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4"/>
          </p:nvPr>
        </p:nvSpPr>
        <p:spPr>
          <a:xfrm>
            <a:off x="5070178" y="2485283"/>
            <a:ext cx="28161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50085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0" y="1230541"/>
            <a:ext cx="9143899" cy="3912953"/>
            <a:chOff x="0" y="1737996"/>
            <a:chExt cx="9100218" cy="3405529"/>
          </a:xfrm>
        </p:grpSpPr>
        <p:sp>
          <p:nvSpPr>
            <p:cNvPr id="33" name="Google Shape;33;p5"/>
            <p:cNvSpPr/>
            <p:nvPr/>
          </p:nvSpPr>
          <p:spPr>
            <a:xfrm>
              <a:off x="0" y="1737996"/>
              <a:ext cx="9100218" cy="3405529"/>
            </a:xfrm>
            <a:custGeom>
              <a:avLst/>
              <a:gdLst/>
              <a:ahLst/>
              <a:cxnLst/>
              <a:rect l="l" t="t" r="r" b="b"/>
              <a:pathLst>
                <a:path w="172214" h="122457" extrusionOk="0">
                  <a:moveTo>
                    <a:pt x="83214" y="8452"/>
                  </a:moveTo>
                  <a:cubicBezTo>
                    <a:pt x="84502" y="8452"/>
                    <a:pt x="85749" y="9449"/>
                    <a:pt x="85749" y="10972"/>
                  </a:cubicBezTo>
                  <a:cubicBezTo>
                    <a:pt x="85804" y="12295"/>
                    <a:pt x="84757" y="13425"/>
                    <a:pt x="83434" y="13480"/>
                  </a:cubicBezTo>
                  <a:cubicBezTo>
                    <a:pt x="83367" y="13485"/>
                    <a:pt x="83300" y="13487"/>
                    <a:pt x="83235" y="13487"/>
                  </a:cubicBezTo>
                  <a:cubicBezTo>
                    <a:pt x="81073" y="13487"/>
                    <a:pt x="79897" y="10895"/>
                    <a:pt x="81395" y="9264"/>
                  </a:cubicBezTo>
                  <a:cubicBezTo>
                    <a:pt x="81910" y="8703"/>
                    <a:pt x="82567" y="8452"/>
                    <a:pt x="83214" y="8452"/>
                  </a:cubicBezTo>
                  <a:close/>
                  <a:moveTo>
                    <a:pt x="68114" y="6591"/>
                  </a:moveTo>
                  <a:cubicBezTo>
                    <a:pt x="73707" y="6591"/>
                    <a:pt x="78254" y="9980"/>
                    <a:pt x="78254" y="14141"/>
                  </a:cubicBezTo>
                  <a:cubicBezTo>
                    <a:pt x="78254" y="18302"/>
                    <a:pt x="73707" y="21663"/>
                    <a:pt x="68114" y="21663"/>
                  </a:cubicBezTo>
                  <a:cubicBezTo>
                    <a:pt x="62493" y="21663"/>
                    <a:pt x="57946" y="18302"/>
                    <a:pt x="57946" y="14141"/>
                  </a:cubicBezTo>
                  <a:cubicBezTo>
                    <a:pt x="57946" y="9980"/>
                    <a:pt x="62493" y="6591"/>
                    <a:pt x="68114" y="6591"/>
                  </a:cubicBezTo>
                  <a:close/>
                  <a:moveTo>
                    <a:pt x="152072" y="13480"/>
                  </a:moveTo>
                  <a:cubicBezTo>
                    <a:pt x="158933" y="13480"/>
                    <a:pt x="164471" y="15298"/>
                    <a:pt x="164471" y="17558"/>
                  </a:cubicBezTo>
                  <a:cubicBezTo>
                    <a:pt x="164471" y="19817"/>
                    <a:pt x="158933" y="21663"/>
                    <a:pt x="152072" y="21663"/>
                  </a:cubicBezTo>
                  <a:cubicBezTo>
                    <a:pt x="145238" y="21663"/>
                    <a:pt x="139672" y="19817"/>
                    <a:pt x="139672" y="17558"/>
                  </a:cubicBezTo>
                  <a:cubicBezTo>
                    <a:pt x="139672" y="15298"/>
                    <a:pt x="145238" y="13480"/>
                    <a:pt x="152072" y="13480"/>
                  </a:cubicBezTo>
                  <a:close/>
                  <a:moveTo>
                    <a:pt x="68389" y="0"/>
                  </a:moveTo>
                  <a:cubicBezTo>
                    <a:pt x="66007" y="0"/>
                    <a:pt x="63626" y="292"/>
                    <a:pt x="61308" y="888"/>
                  </a:cubicBezTo>
                  <a:cubicBezTo>
                    <a:pt x="52243" y="3230"/>
                    <a:pt x="44665" y="9815"/>
                    <a:pt x="36096" y="13755"/>
                  </a:cubicBezTo>
                  <a:cubicBezTo>
                    <a:pt x="30013" y="16564"/>
                    <a:pt x="23888" y="17746"/>
                    <a:pt x="17722" y="17746"/>
                  </a:cubicBezTo>
                  <a:cubicBezTo>
                    <a:pt x="11850" y="17746"/>
                    <a:pt x="5941" y="16674"/>
                    <a:pt x="0" y="14913"/>
                  </a:cubicBezTo>
                  <a:lnTo>
                    <a:pt x="0" y="122457"/>
                  </a:lnTo>
                  <a:lnTo>
                    <a:pt x="172214" y="122457"/>
                  </a:lnTo>
                  <a:lnTo>
                    <a:pt x="172214" y="11441"/>
                  </a:lnTo>
                  <a:cubicBezTo>
                    <a:pt x="165763" y="9835"/>
                    <a:pt x="159205" y="8740"/>
                    <a:pt x="152593" y="8740"/>
                  </a:cubicBezTo>
                  <a:cubicBezTo>
                    <a:pt x="152511" y="8740"/>
                    <a:pt x="152429" y="8740"/>
                    <a:pt x="152347" y="8741"/>
                  </a:cubicBezTo>
                  <a:cubicBezTo>
                    <a:pt x="139176" y="8796"/>
                    <a:pt x="126364" y="13067"/>
                    <a:pt x="113386" y="15298"/>
                  </a:cubicBezTo>
                  <a:cubicBezTo>
                    <a:pt x="110831" y="15729"/>
                    <a:pt x="108206" y="16071"/>
                    <a:pt x="105621" y="16071"/>
                  </a:cubicBezTo>
                  <a:cubicBezTo>
                    <a:pt x="102574" y="16071"/>
                    <a:pt x="99583" y="15595"/>
                    <a:pt x="96825" y="14224"/>
                  </a:cubicBezTo>
                  <a:cubicBezTo>
                    <a:pt x="93051" y="12323"/>
                    <a:pt x="90130" y="8961"/>
                    <a:pt x="86768" y="6316"/>
                  </a:cubicBezTo>
                  <a:cubicBezTo>
                    <a:pt x="81477" y="2196"/>
                    <a:pt x="74927" y="0"/>
                    <a:pt x="68389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1427" y="2726829"/>
              <a:ext cx="9098792" cy="2416689"/>
            </a:xfrm>
            <a:custGeom>
              <a:avLst/>
              <a:gdLst/>
              <a:ahLst/>
              <a:cxnLst/>
              <a:rect l="l" t="t" r="r" b="b"/>
              <a:pathLst>
                <a:path w="172187" h="86900" extrusionOk="0">
                  <a:moveTo>
                    <a:pt x="94157" y="1"/>
                  </a:moveTo>
                  <a:cubicBezTo>
                    <a:pt x="91210" y="1"/>
                    <a:pt x="88097" y="334"/>
                    <a:pt x="85749" y="820"/>
                  </a:cubicBezTo>
                  <a:cubicBezTo>
                    <a:pt x="77511" y="2474"/>
                    <a:pt x="71283" y="4733"/>
                    <a:pt x="63182" y="6937"/>
                  </a:cubicBezTo>
                  <a:cubicBezTo>
                    <a:pt x="55081" y="9142"/>
                    <a:pt x="46870" y="11677"/>
                    <a:pt x="38411" y="11952"/>
                  </a:cubicBezTo>
                  <a:cubicBezTo>
                    <a:pt x="29291" y="11952"/>
                    <a:pt x="20721" y="10051"/>
                    <a:pt x="12180" y="6882"/>
                  </a:cubicBezTo>
                  <a:cubicBezTo>
                    <a:pt x="8157" y="5394"/>
                    <a:pt x="4106" y="2942"/>
                    <a:pt x="1" y="1702"/>
                  </a:cubicBezTo>
                  <a:lnTo>
                    <a:pt x="1" y="86900"/>
                  </a:lnTo>
                  <a:lnTo>
                    <a:pt x="172187" y="86900"/>
                  </a:lnTo>
                  <a:lnTo>
                    <a:pt x="172187" y="4403"/>
                  </a:lnTo>
                  <a:cubicBezTo>
                    <a:pt x="166621" y="6221"/>
                    <a:pt x="161110" y="9610"/>
                    <a:pt x="155654" y="11870"/>
                  </a:cubicBezTo>
                  <a:cubicBezTo>
                    <a:pt x="150123" y="14161"/>
                    <a:pt x="144147" y="15287"/>
                    <a:pt x="138167" y="15287"/>
                  </a:cubicBezTo>
                  <a:cubicBezTo>
                    <a:pt x="129401" y="15287"/>
                    <a:pt x="120624" y="12867"/>
                    <a:pt x="113221" y="8150"/>
                  </a:cubicBezTo>
                  <a:cubicBezTo>
                    <a:pt x="108729" y="5284"/>
                    <a:pt x="104569" y="1564"/>
                    <a:pt x="99389" y="462"/>
                  </a:cubicBezTo>
                  <a:cubicBezTo>
                    <a:pt x="97879" y="139"/>
                    <a:pt x="96052" y="1"/>
                    <a:pt x="94157" y="1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39" y="0"/>
            <a:ext cx="914112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1257725" y="2794465"/>
            <a:ext cx="2816100" cy="12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5070178" y="2794465"/>
            <a:ext cx="2816100" cy="12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3"/>
          </p:nvPr>
        </p:nvSpPr>
        <p:spPr>
          <a:xfrm>
            <a:off x="1257764" y="2485283"/>
            <a:ext cx="28161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4"/>
          </p:nvPr>
        </p:nvSpPr>
        <p:spPr>
          <a:xfrm>
            <a:off x="5070178" y="2485283"/>
            <a:ext cx="28161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500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9" name="Google Shape;1079;p21"/>
          <p:cNvGrpSpPr/>
          <p:nvPr/>
        </p:nvGrpSpPr>
        <p:grpSpPr>
          <a:xfrm>
            <a:off x="0" y="1230541"/>
            <a:ext cx="9143899" cy="3912953"/>
            <a:chOff x="0" y="1737996"/>
            <a:chExt cx="9100218" cy="3405529"/>
          </a:xfrm>
        </p:grpSpPr>
        <p:sp>
          <p:nvSpPr>
            <p:cNvPr id="1080" name="Google Shape;1080;p21"/>
            <p:cNvSpPr/>
            <p:nvPr/>
          </p:nvSpPr>
          <p:spPr>
            <a:xfrm>
              <a:off x="0" y="1737996"/>
              <a:ext cx="9100218" cy="3405529"/>
            </a:xfrm>
            <a:custGeom>
              <a:avLst/>
              <a:gdLst/>
              <a:ahLst/>
              <a:cxnLst/>
              <a:rect l="l" t="t" r="r" b="b"/>
              <a:pathLst>
                <a:path w="172214" h="122457" extrusionOk="0">
                  <a:moveTo>
                    <a:pt x="83214" y="8452"/>
                  </a:moveTo>
                  <a:cubicBezTo>
                    <a:pt x="84502" y="8452"/>
                    <a:pt x="85749" y="9449"/>
                    <a:pt x="85749" y="10972"/>
                  </a:cubicBezTo>
                  <a:cubicBezTo>
                    <a:pt x="85804" y="12295"/>
                    <a:pt x="84757" y="13425"/>
                    <a:pt x="83434" y="13480"/>
                  </a:cubicBezTo>
                  <a:cubicBezTo>
                    <a:pt x="83367" y="13485"/>
                    <a:pt x="83300" y="13487"/>
                    <a:pt x="83235" y="13487"/>
                  </a:cubicBezTo>
                  <a:cubicBezTo>
                    <a:pt x="81073" y="13487"/>
                    <a:pt x="79897" y="10895"/>
                    <a:pt x="81395" y="9264"/>
                  </a:cubicBezTo>
                  <a:cubicBezTo>
                    <a:pt x="81910" y="8703"/>
                    <a:pt x="82567" y="8452"/>
                    <a:pt x="83214" y="8452"/>
                  </a:cubicBezTo>
                  <a:close/>
                  <a:moveTo>
                    <a:pt x="68114" y="6591"/>
                  </a:moveTo>
                  <a:cubicBezTo>
                    <a:pt x="73707" y="6591"/>
                    <a:pt x="78254" y="9980"/>
                    <a:pt x="78254" y="14141"/>
                  </a:cubicBezTo>
                  <a:cubicBezTo>
                    <a:pt x="78254" y="18302"/>
                    <a:pt x="73707" y="21663"/>
                    <a:pt x="68114" y="21663"/>
                  </a:cubicBezTo>
                  <a:cubicBezTo>
                    <a:pt x="62493" y="21663"/>
                    <a:pt x="57946" y="18302"/>
                    <a:pt x="57946" y="14141"/>
                  </a:cubicBezTo>
                  <a:cubicBezTo>
                    <a:pt x="57946" y="9980"/>
                    <a:pt x="62493" y="6591"/>
                    <a:pt x="68114" y="6591"/>
                  </a:cubicBezTo>
                  <a:close/>
                  <a:moveTo>
                    <a:pt x="152072" y="13480"/>
                  </a:moveTo>
                  <a:cubicBezTo>
                    <a:pt x="158933" y="13480"/>
                    <a:pt x="164471" y="15298"/>
                    <a:pt x="164471" y="17558"/>
                  </a:cubicBezTo>
                  <a:cubicBezTo>
                    <a:pt x="164471" y="19817"/>
                    <a:pt x="158933" y="21663"/>
                    <a:pt x="152072" y="21663"/>
                  </a:cubicBezTo>
                  <a:cubicBezTo>
                    <a:pt x="145238" y="21663"/>
                    <a:pt x="139672" y="19817"/>
                    <a:pt x="139672" y="17558"/>
                  </a:cubicBezTo>
                  <a:cubicBezTo>
                    <a:pt x="139672" y="15298"/>
                    <a:pt x="145238" y="13480"/>
                    <a:pt x="152072" y="13480"/>
                  </a:cubicBezTo>
                  <a:close/>
                  <a:moveTo>
                    <a:pt x="68389" y="0"/>
                  </a:moveTo>
                  <a:cubicBezTo>
                    <a:pt x="66007" y="0"/>
                    <a:pt x="63626" y="292"/>
                    <a:pt x="61308" y="888"/>
                  </a:cubicBezTo>
                  <a:cubicBezTo>
                    <a:pt x="52243" y="3230"/>
                    <a:pt x="44665" y="9815"/>
                    <a:pt x="36096" y="13755"/>
                  </a:cubicBezTo>
                  <a:cubicBezTo>
                    <a:pt x="30013" y="16564"/>
                    <a:pt x="23888" y="17746"/>
                    <a:pt x="17722" y="17746"/>
                  </a:cubicBezTo>
                  <a:cubicBezTo>
                    <a:pt x="11850" y="17746"/>
                    <a:pt x="5941" y="16674"/>
                    <a:pt x="0" y="14913"/>
                  </a:cubicBezTo>
                  <a:lnTo>
                    <a:pt x="0" y="122457"/>
                  </a:lnTo>
                  <a:lnTo>
                    <a:pt x="172214" y="122457"/>
                  </a:lnTo>
                  <a:lnTo>
                    <a:pt x="172214" y="11441"/>
                  </a:lnTo>
                  <a:cubicBezTo>
                    <a:pt x="165763" y="9835"/>
                    <a:pt x="159205" y="8740"/>
                    <a:pt x="152593" y="8740"/>
                  </a:cubicBezTo>
                  <a:cubicBezTo>
                    <a:pt x="152511" y="8740"/>
                    <a:pt x="152429" y="8740"/>
                    <a:pt x="152347" y="8741"/>
                  </a:cubicBezTo>
                  <a:cubicBezTo>
                    <a:pt x="139176" y="8796"/>
                    <a:pt x="126364" y="13067"/>
                    <a:pt x="113386" y="15298"/>
                  </a:cubicBezTo>
                  <a:cubicBezTo>
                    <a:pt x="110831" y="15729"/>
                    <a:pt x="108206" y="16071"/>
                    <a:pt x="105621" y="16071"/>
                  </a:cubicBezTo>
                  <a:cubicBezTo>
                    <a:pt x="102574" y="16071"/>
                    <a:pt x="99583" y="15595"/>
                    <a:pt x="96825" y="14224"/>
                  </a:cubicBezTo>
                  <a:cubicBezTo>
                    <a:pt x="93051" y="12323"/>
                    <a:pt x="90130" y="8961"/>
                    <a:pt x="86768" y="6316"/>
                  </a:cubicBezTo>
                  <a:cubicBezTo>
                    <a:pt x="81477" y="2196"/>
                    <a:pt x="74927" y="0"/>
                    <a:pt x="68389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1427" y="2726829"/>
              <a:ext cx="9098792" cy="2416689"/>
            </a:xfrm>
            <a:custGeom>
              <a:avLst/>
              <a:gdLst/>
              <a:ahLst/>
              <a:cxnLst/>
              <a:rect l="l" t="t" r="r" b="b"/>
              <a:pathLst>
                <a:path w="172187" h="86900" extrusionOk="0">
                  <a:moveTo>
                    <a:pt x="94157" y="1"/>
                  </a:moveTo>
                  <a:cubicBezTo>
                    <a:pt x="91210" y="1"/>
                    <a:pt x="88097" y="334"/>
                    <a:pt x="85749" y="820"/>
                  </a:cubicBezTo>
                  <a:cubicBezTo>
                    <a:pt x="77511" y="2474"/>
                    <a:pt x="71283" y="4733"/>
                    <a:pt x="63182" y="6937"/>
                  </a:cubicBezTo>
                  <a:cubicBezTo>
                    <a:pt x="55081" y="9142"/>
                    <a:pt x="46870" y="11677"/>
                    <a:pt x="38411" y="11952"/>
                  </a:cubicBezTo>
                  <a:cubicBezTo>
                    <a:pt x="29291" y="11952"/>
                    <a:pt x="20721" y="10051"/>
                    <a:pt x="12180" y="6882"/>
                  </a:cubicBezTo>
                  <a:cubicBezTo>
                    <a:pt x="8157" y="5394"/>
                    <a:pt x="4106" y="2942"/>
                    <a:pt x="1" y="1702"/>
                  </a:cubicBezTo>
                  <a:lnTo>
                    <a:pt x="1" y="86900"/>
                  </a:lnTo>
                  <a:lnTo>
                    <a:pt x="172187" y="86900"/>
                  </a:lnTo>
                  <a:lnTo>
                    <a:pt x="172187" y="4403"/>
                  </a:lnTo>
                  <a:cubicBezTo>
                    <a:pt x="166621" y="6221"/>
                    <a:pt x="161110" y="9610"/>
                    <a:pt x="155654" y="11870"/>
                  </a:cubicBezTo>
                  <a:cubicBezTo>
                    <a:pt x="150123" y="14161"/>
                    <a:pt x="144147" y="15287"/>
                    <a:pt x="138167" y="15287"/>
                  </a:cubicBezTo>
                  <a:cubicBezTo>
                    <a:pt x="129401" y="15287"/>
                    <a:pt x="120624" y="12867"/>
                    <a:pt x="113221" y="8150"/>
                  </a:cubicBezTo>
                  <a:cubicBezTo>
                    <a:pt x="108729" y="5284"/>
                    <a:pt x="104569" y="1564"/>
                    <a:pt x="99389" y="462"/>
                  </a:cubicBezTo>
                  <a:cubicBezTo>
                    <a:pt x="97879" y="139"/>
                    <a:pt x="96052" y="1"/>
                    <a:pt x="94157" y="1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2" name="Google Shape;108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39" y="0"/>
            <a:ext cx="914112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21"/>
          <p:cNvSpPr txBox="1">
            <a:spLocks noGrp="1"/>
          </p:cNvSpPr>
          <p:nvPr>
            <p:ph type="title" idx="2"/>
          </p:nvPr>
        </p:nvSpPr>
        <p:spPr>
          <a:xfrm>
            <a:off x="3353538" y="1737425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1"/>
          </p:nvPr>
        </p:nvSpPr>
        <p:spPr>
          <a:xfrm>
            <a:off x="3353538" y="2097472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title" idx="3"/>
          </p:nvPr>
        </p:nvSpPr>
        <p:spPr>
          <a:xfrm>
            <a:off x="3353538" y="3450729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3353538" y="3810776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title" idx="5"/>
          </p:nvPr>
        </p:nvSpPr>
        <p:spPr>
          <a:xfrm>
            <a:off x="743449" y="1737425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743449" y="2097472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21"/>
          <p:cNvSpPr txBox="1">
            <a:spLocks noGrp="1"/>
          </p:cNvSpPr>
          <p:nvPr>
            <p:ph type="title" idx="7"/>
          </p:nvPr>
        </p:nvSpPr>
        <p:spPr>
          <a:xfrm>
            <a:off x="743449" y="3450729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91" name="Google Shape;1091;p21"/>
          <p:cNvSpPr txBox="1">
            <a:spLocks noGrp="1"/>
          </p:cNvSpPr>
          <p:nvPr>
            <p:ph type="subTitle" idx="8"/>
          </p:nvPr>
        </p:nvSpPr>
        <p:spPr>
          <a:xfrm>
            <a:off x="743449" y="3810776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21"/>
          <p:cNvSpPr txBox="1">
            <a:spLocks noGrp="1"/>
          </p:cNvSpPr>
          <p:nvPr>
            <p:ph type="title" idx="9"/>
          </p:nvPr>
        </p:nvSpPr>
        <p:spPr>
          <a:xfrm>
            <a:off x="5963638" y="1737425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93" name="Google Shape;1093;p21"/>
          <p:cNvSpPr txBox="1">
            <a:spLocks noGrp="1"/>
          </p:cNvSpPr>
          <p:nvPr>
            <p:ph type="subTitle" idx="13"/>
          </p:nvPr>
        </p:nvSpPr>
        <p:spPr>
          <a:xfrm>
            <a:off x="5963638" y="2097472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21"/>
          <p:cNvSpPr txBox="1">
            <a:spLocks noGrp="1"/>
          </p:cNvSpPr>
          <p:nvPr>
            <p:ph type="title" idx="14"/>
          </p:nvPr>
        </p:nvSpPr>
        <p:spPr>
          <a:xfrm>
            <a:off x="5963638" y="3450729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95" name="Google Shape;1095;p21"/>
          <p:cNvSpPr txBox="1">
            <a:spLocks noGrp="1"/>
          </p:cNvSpPr>
          <p:nvPr>
            <p:ph type="subTitle" idx="15"/>
          </p:nvPr>
        </p:nvSpPr>
        <p:spPr>
          <a:xfrm>
            <a:off x="5963638" y="3810776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286775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9" name="Google Shape;1079;p21"/>
          <p:cNvGrpSpPr/>
          <p:nvPr/>
        </p:nvGrpSpPr>
        <p:grpSpPr>
          <a:xfrm>
            <a:off x="0" y="1230541"/>
            <a:ext cx="9143899" cy="3912953"/>
            <a:chOff x="0" y="1737996"/>
            <a:chExt cx="9100218" cy="3405529"/>
          </a:xfrm>
        </p:grpSpPr>
        <p:sp>
          <p:nvSpPr>
            <p:cNvPr id="1080" name="Google Shape;1080;p21"/>
            <p:cNvSpPr/>
            <p:nvPr/>
          </p:nvSpPr>
          <p:spPr>
            <a:xfrm>
              <a:off x="0" y="1737996"/>
              <a:ext cx="9100218" cy="3405529"/>
            </a:xfrm>
            <a:custGeom>
              <a:avLst/>
              <a:gdLst/>
              <a:ahLst/>
              <a:cxnLst/>
              <a:rect l="l" t="t" r="r" b="b"/>
              <a:pathLst>
                <a:path w="172214" h="122457" extrusionOk="0">
                  <a:moveTo>
                    <a:pt x="83214" y="8452"/>
                  </a:moveTo>
                  <a:cubicBezTo>
                    <a:pt x="84502" y="8452"/>
                    <a:pt x="85749" y="9449"/>
                    <a:pt x="85749" y="10972"/>
                  </a:cubicBezTo>
                  <a:cubicBezTo>
                    <a:pt x="85804" y="12295"/>
                    <a:pt x="84757" y="13425"/>
                    <a:pt x="83434" y="13480"/>
                  </a:cubicBezTo>
                  <a:cubicBezTo>
                    <a:pt x="83367" y="13485"/>
                    <a:pt x="83300" y="13487"/>
                    <a:pt x="83235" y="13487"/>
                  </a:cubicBezTo>
                  <a:cubicBezTo>
                    <a:pt x="81073" y="13487"/>
                    <a:pt x="79897" y="10895"/>
                    <a:pt x="81395" y="9264"/>
                  </a:cubicBezTo>
                  <a:cubicBezTo>
                    <a:pt x="81910" y="8703"/>
                    <a:pt x="82567" y="8452"/>
                    <a:pt x="83214" y="8452"/>
                  </a:cubicBezTo>
                  <a:close/>
                  <a:moveTo>
                    <a:pt x="68114" y="6591"/>
                  </a:moveTo>
                  <a:cubicBezTo>
                    <a:pt x="73707" y="6591"/>
                    <a:pt x="78254" y="9980"/>
                    <a:pt x="78254" y="14141"/>
                  </a:cubicBezTo>
                  <a:cubicBezTo>
                    <a:pt x="78254" y="18302"/>
                    <a:pt x="73707" y="21663"/>
                    <a:pt x="68114" y="21663"/>
                  </a:cubicBezTo>
                  <a:cubicBezTo>
                    <a:pt x="62493" y="21663"/>
                    <a:pt x="57946" y="18302"/>
                    <a:pt x="57946" y="14141"/>
                  </a:cubicBezTo>
                  <a:cubicBezTo>
                    <a:pt x="57946" y="9980"/>
                    <a:pt x="62493" y="6591"/>
                    <a:pt x="68114" y="6591"/>
                  </a:cubicBezTo>
                  <a:close/>
                  <a:moveTo>
                    <a:pt x="152072" y="13480"/>
                  </a:moveTo>
                  <a:cubicBezTo>
                    <a:pt x="158933" y="13480"/>
                    <a:pt x="164471" y="15298"/>
                    <a:pt x="164471" y="17558"/>
                  </a:cubicBezTo>
                  <a:cubicBezTo>
                    <a:pt x="164471" y="19817"/>
                    <a:pt x="158933" y="21663"/>
                    <a:pt x="152072" y="21663"/>
                  </a:cubicBezTo>
                  <a:cubicBezTo>
                    <a:pt x="145238" y="21663"/>
                    <a:pt x="139672" y="19817"/>
                    <a:pt x="139672" y="17558"/>
                  </a:cubicBezTo>
                  <a:cubicBezTo>
                    <a:pt x="139672" y="15298"/>
                    <a:pt x="145238" y="13480"/>
                    <a:pt x="152072" y="13480"/>
                  </a:cubicBezTo>
                  <a:close/>
                  <a:moveTo>
                    <a:pt x="68389" y="0"/>
                  </a:moveTo>
                  <a:cubicBezTo>
                    <a:pt x="66007" y="0"/>
                    <a:pt x="63626" y="292"/>
                    <a:pt x="61308" y="888"/>
                  </a:cubicBezTo>
                  <a:cubicBezTo>
                    <a:pt x="52243" y="3230"/>
                    <a:pt x="44665" y="9815"/>
                    <a:pt x="36096" y="13755"/>
                  </a:cubicBezTo>
                  <a:cubicBezTo>
                    <a:pt x="30013" y="16564"/>
                    <a:pt x="23888" y="17746"/>
                    <a:pt x="17722" y="17746"/>
                  </a:cubicBezTo>
                  <a:cubicBezTo>
                    <a:pt x="11850" y="17746"/>
                    <a:pt x="5941" y="16674"/>
                    <a:pt x="0" y="14913"/>
                  </a:cubicBezTo>
                  <a:lnTo>
                    <a:pt x="0" y="122457"/>
                  </a:lnTo>
                  <a:lnTo>
                    <a:pt x="172214" y="122457"/>
                  </a:lnTo>
                  <a:lnTo>
                    <a:pt x="172214" y="11441"/>
                  </a:lnTo>
                  <a:cubicBezTo>
                    <a:pt x="165763" y="9835"/>
                    <a:pt x="159205" y="8740"/>
                    <a:pt x="152593" y="8740"/>
                  </a:cubicBezTo>
                  <a:cubicBezTo>
                    <a:pt x="152511" y="8740"/>
                    <a:pt x="152429" y="8740"/>
                    <a:pt x="152347" y="8741"/>
                  </a:cubicBezTo>
                  <a:cubicBezTo>
                    <a:pt x="139176" y="8796"/>
                    <a:pt x="126364" y="13067"/>
                    <a:pt x="113386" y="15298"/>
                  </a:cubicBezTo>
                  <a:cubicBezTo>
                    <a:pt x="110831" y="15729"/>
                    <a:pt x="108206" y="16071"/>
                    <a:pt x="105621" y="16071"/>
                  </a:cubicBezTo>
                  <a:cubicBezTo>
                    <a:pt x="102574" y="16071"/>
                    <a:pt x="99583" y="15595"/>
                    <a:pt x="96825" y="14224"/>
                  </a:cubicBezTo>
                  <a:cubicBezTo>
                    <a:pt x="93051" y="12323"/>
                    <a:pt x="90130" y="8961"/>
                    <a:pt x="86768" y="6316"/>
                  </a:cubicBezTo>
                  <a:cubicBezTo>
                    <a:pt x="81477" y="2196"/>
                    <a:pt x="74927" y="0"/>
                    <a:pt x="68389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1427" y="2726829"/>
              <a:ext cx="9098792" cy="2416689"/>
            </a:xfrm>
            <a:custGeom>
              <a:avLst/>
              <a:gdLst/>
              <a:ahLst/>
              <a:cxnLst/>
              <a:rect l="l" t="t" r="r" b="b"/>
              <a:pathLst>
                <a:path w="172187" h="86900" extrusionOk="0">
                  <a:moveTo>
                    <a:pt x="94157" y="1"/>
                  </a:moveTo>
                  <a:cubicBezTo>
                    <a:pt x="91210" y="1"/>
                    <a:pt x="88097" y="334"/>
                    <a:pt x="85749" y="820"/>
                  </a:cubicBezTo>
                  <a:cubicBezTo>
                    <a:pt x="77511" y="2474"/>
                    <a:pt x="71283" y="4733"/>
                    <a:pt x="63182" y="6937"/>
                  </a:cubicBezTo>
                  <a:cubicBezTo>
                    <a:pt x="55081" y="9142"/>
                    <a:pt x="46870" y="11677"/>
                    <a:pt x="38411" y="11952"/>
                  </a:cubicBezTo>
                  <a:cubicBezTo>
                    <a:pt x="29291" y="11952"/>
                    <a:pt x="20721" y="10051"/>
                    <a:pt x="12180" y="6882"/>
                  </a:cubicBezTo>
                  <a:cubicBezTo>
                    <a:pt x="8157" y="5394"/>
                    <a:pt x="4106" y="2942"/>
                    <a:pt x="1" y="1702"/>
                  </a:cubicBezTo>
                  <a:lnTo>
                    <a:pt x="1" y="86900"/>
                  </a:lnTo>
                  <a:lnTo>
                    <a:pt x="172187" y="86900"/>
                  </a:lnTo>
                  <a:lnTo>
                    <a:pt x="172187" y="4403"/>
                  </a:lnTo>
                  <a:cubicBezTo>
                    <a:pt x="166621" y="6221"/>
                    <a:pt x="161110" y="9610"/>
                    <a:pt x="155654" y="11870"/>
                  </a:cubicBezTo>
                  <a:cubicBezTo>
                    <a:pt x="150123" y="14161"/>
                    <a:pt x="144147" y="15287"/>
                    <a:pt x="138167" y="15287"/>
                  </a:cubicBezTo>
                  <a:cubicBezTo>
                    <a:pt x="129401" y="15287"/>
                    <a:pt x="120624" y="12867"/>
                    <a:pt x="113221" y="8150"/>
                  </a:cubicBezTo>
                  <a:cubicBezTo>
                    <a:pt x="108729" y="5284"/>
                    <a:pt x="104569" y="1564"/>
                    <a:pt x="99389" y="462"/>
                  </a:cubicBezTo>
                  <a:cubicBezTo>
                    <a:pt x="97879" y="139"/>
                    <a:pt x="96052" y="1"/>
                    <a:pt x="94157" y="1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2" name="Google Shape;108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39" y="0"/>
            <a:ext cx="914112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21"/>
          <p:cNvSpPr txBox="1">
            <a:spLocks noGrp="1"/>
          </p:cNvSpPr>
          <p:nvPr>
            <p:ph type="title" idx="2"/>
          </p:nvPr>
        </p:nvSpPr>
        <p:spPr>
          <a:xfrm>
            <a:off x="3353538" y="1737425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1"/>
          </p:nvPr>
        </p:nvSpPr>
        <p:spPr>
          <a:xfrm>
            <a:off x="3353538" y="2097472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title" idx="3"/>
          </p:nvPr>
        </p:nvSpPr>
        <p:spPr>
          <a:xfrm>
            <a:off x="3353538" y="3450729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3353538" y="3810776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title" idx="5"/>
          </p:nvPr>
        </p:nvSpPr>
        <p:spPr>
          <a:xfrm>
            <a:off x="743449" y="1737425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743449" y="2097472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21"/>
          <p:cNvSpPr txBox="1">
            <a:spLocks noGrp="1"/>
          </p:cNvSpPr>
          <p:nvPr>
            <p:ph type="title" idx="7"/>
          </p:nvPr>
        </p:nvSpPr>
        <p:spPr>
          <a:xfrm>
            <a:off x="743449" y="3450729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91" name="Google Shape;1091;p21"/>
          <p:cNvSpPr txBox="1">
            <a:spLocks noGrp="1"/>
          </p:cNvSpPr>
          <p:nvPr>
            <p:ph type="subTitle" idx="8"/>
          </p:nvPr>
        </p:nvSpPr>
        <p:spPr>
          <a:xfrm>
            <a:off x="743449" y="3810776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21"/>
          <p:cNvSpPr txBox="1">
            <a:spLocks noGrp="1"/>
          </p:cNvSpPr>
          <p:nvPr>
            <p:ph type="title" idx="9"/>
          </p:nvPr>
        </p:nvSpPr>
        <p:spPr>
          <a:xfrm>
            <a:off x="5963638" y="1737425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93" name="Google Shape;1093;p21"/>
          <p:cNvSpPr txBox="1">
            <a:spLocks noGrp="1"/>
          </p:cNvSpPr>
          <p:nvPr>
            <p:ph type="subTitle" idx="13"/>
          </p:nvPr>
        </p:nvSpPr>
        <p:spPr>
          <a:xfrm>
            <a:off x="5963638" y="2097472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21"/>
          <p:cNvSpPr txBox="1">
            <a:spLocks noGrp="1"/>
          </p:cNvSpPr>
          <p:nvPr>
            <p:ph type="title" idx="14"/>
          </p:nvPr>
        </p:nvSpPr>
        <p:spPr>
          <a:xfrm>
            <a:off x="5963638" y="3450729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95" name="Google Shape;1095;p21"/>
          <p:cNvSpPr txBox="1">
            <a:spLocks noGrp="1"/>
          </p:cNvSpPr>
          <p:nvPr>
            <p:ph type="subTitle" idx="15"/>
          </p:nvPr>
        </p:nvSpPr>
        <p:spPr>
          <a:xfrm>
            <a:off x="5963638" y="3810776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2867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"/>
          <p:cNvSpPr txBox="1">
            <a:spLocks noGrp="1"/>
          </p:cNvSpPr>
          <p:nvPr>
            <p:ph type="title"/>
          </p:nvPr>
        </p:nvSpPr>
        <p:spPr>
          <a:xfrm>
            <a:off x="2218125" y="1679725"/>
            <a:ext cx="4707900" cy="12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38918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"/>
          <p:cNvSpPr txBox="1">
            <a:spLocks noGrp="1"/>
          </p:cNvSpPr>
          <p:nvPr>
            <p:ph type="title"/>
          </p:nvPr>
        </p:nvSpPr>
        <p:spPr>
          <a:xfrm>
            <a:off x="2218125" y="1679725"/>
            <a:ext cx="4707900" cy="12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389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9"/>
          <p:cNvSpPr/>
          <p:nvPr/>
        </p:nvSpPr>
        <p:spPr>
          <a:xfrm rot="10800000">
            <a:off x="0" y="-1"/>
            <a:ext cx="9143702" cy="3347627"/>
          </a:xfrm>
          <a:custGeom>
            <a:avLst/>
            <a:gdLst/>
            <a:ahLst/>
            <a:cxnLst/>
            <a:rect l="l" t="t" r="r" b="b"/>
            <a:pathLst>
              <a:path w="172214" h="149148" extrusionOk="0">
                <a:moveTo>
                  <a:pt x="59597" y="0"/>
                </a:moveTo>
                <a:cubicBezTo>
                  <a:pt x="53773" y="0"/>
                  <a:pt x="47747" y="958"/>
                  <a:pt x="42599" y="2532"/>
                </a:cubicBezTo>
                <a:cubicBezTo>
                  <a:pt x="32321" y="5673"/>
                  <a:pt x="24358" y="10798"/>
                  <a:pt x="15403" y="15097"/>
                </a:cubicBezTo>
                <a:cubicBezTo>
                  <a:pt x="11435" y="16998"/>
                  <a:pt x="6723" y="18844"/>
                  <a:pt x="1626" y="19450"/>
                </a:cubicBezTo>
                <a:cubicBezTo>
                  <a:pt x="1350" y="19478"/>
                  <a:pt x="1075" y="19491"/>
                  <a:pt x="803" y="19491"/>
                </a:cubicBezTo>
                <a:cubicBezTo>
                  <a:pt x="530" y="19491"/>
                  <a:pt x="262" y="19478"/>
                  <a:pt x="0" y="19450"/>
                </a:cubicBezTo>
                <a:lnTo>
                  <a:pt x="0" y="149148"/>
                </a:lnTo>
                <a:lnTo>
                  <a:pt x="172214" y="149148"/>
                </a:lnTo>
                <a:lnTo>
                  <a:pt x="172214" y="13416"/>
                </a:lnTo>
                <a:cubicBezTo>
                  <a:pt x="165208" y="12298"/>
                  <a:pt x="158041" y="11441"/>
                  <a:pt x="151041" y="11441"/>
                </a:cubicBezTo>
                <a:cubicBezTo>
                  <a:pt x="145788" y="11441"/>
                  <a:pt x="140630" y="11924"/>
                  <a:pt x="135704" y="13140"/>
                </a:cubicBezTo>
                <a:cubicBezTo>
                  <a:pt x="128954" y="14793"/>
                  <a:pt x="123195" y="17714"/>
                  <a:pt x="116196" y="18982"/>
                </a:cubicBezTo>
                <a:cubicBezTo>
                  <a:pt x="113783" y="19421"/>
                  <a:pt x="111262" y="19633"/>
                  <a:pt x="108736" y="19633"/>
                </a:cubicBezTo>
                <a:cubicBezTo>
                  <a:pt x="101281" y="19633"/>
                  <a:pt x="93781" y="17790"/>
                  <a:pt x="88862" y="14518"/>
                </a:cubicBezTo>
                <a:cubicBezTo>
                  <a:pt x="83655" y="11046"/>
                  <a:pt x="81285" y="6252"/>
                  <a:pt x="75333" y="3193"/>
                </a:cubicBezTo>
                <a:cubicBezTo>
                  <a:pt x="71001" y="951"/>
                  <a:pt x="65399" y="0"/>
                  <a:pt x="59597" y="0"/>
                </a:cubicBezTo>
                <a:close/>
              </a:path>
            </a:pathLst>
          </a:custGeom>
          <a:solidFill>
            <a:srgbClr val="0F494D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7" y="0"/>
            <a:ext cx="9139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29"/>
          <p:cNvSpPr txBox="1">
            <a:spLocks noGrp="1"/>
          </p:cNvSpPr>
          <p:nvPr>
            <p:ph type="title"/>
          </p:nvPr>
        </p:nvSpPr>
        <p:spPr>
          <a:xfrm flipH="1">
            <a:off x="2269973" y="1414725"/>
            <a:ext cx="41028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1" name="Google Shape;1151;p29"/>
          <p:cNvSpPr txBox="1">
            <a:spLocks noGrp="1"/>
          </p:cNvSpPr>
          <p:nvPr>
            <p:ph type="subTitle" idx="1"/>
          </p:nvPr>
        </p:nvSpPr>
        <p:spPr>
          <a:xfrm flipH="1">
            <a:off x="2269973" y="2254376"/>
            <a:ext cx="4102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52" name="Google Shape;1152;p2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72850" y="1507024"/>
            <a:ext cx="2159400" cy="12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759737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9"/>
          <p:cNvSpPr/>
          <p:nvPr/>
        </p:nvSpPr>
        <p:spPr>
          <a:xfrm rot="10800000">
            <a:off x="0" y="-1"/>
            <a:ext cx="9143702" cy="3347627"/>
          </a:xfrm>
          <a:custGeom>
            <a:avLst/>
            <a:gdLst/>
            <a:ahLst/>
            <a:cxnLst/>
            <a:rect l="l" t="t" r="r" b="b"/>
            <a:pathLst>
              <a:path w="172214" h="149148" extrusionOk="0">
                <a:moveTo>
                  <a:pt x="59597" y="0"/>
                </a:moveTo>
                <a:cubicBezTo>
                  <a:pt x="53773" y="0"/>
                  <a:pt x="47747" y="958"/>
                  <a:pt x="42599" y="2532"/>
                </a:cubicBezTo>
                <a:cubicBezTo>
                  <a:pt x="32321" y="5673"/>
                  <a:pt x="24358" y="10798"/>
                  <a:pt x="15403" y="15097"/>
                </a:cubicBezTo>
                <a:cubicBezTo>
                  <a:pt x="11435" y="16998"/>
                  <a:pt x="6723" y="18844"/>
                  <a:pt x="1626" y="19450"/>
                </a:cubicBezTo>
                <a:cubicBezTo>
                  <a:pt x="1350" y="19478"/>
                  <a:pt x="1075" y="19491"/>
                  <a:pt x="803" y="19491"/>
                </a:cubicBezTo>
                <a:cubicBezTo>
                  <a:pt x="530" y="19491"/>
                  <a:pt x="262" y="19478"/>
                  <a:pt x="0" y="19450"/>
                </a:cubicBezTo>
                <a:lnTo>
                  <a:pt x="0" y="149148"/>
                </a:lnTo>
                <a:lnTo>
                  <a:pt x="172214" y="149148"/>
                </a:lnTo>
                <a:lnTo>
                  <a:pt x="172214" y="13416"/>
                </a:lnTo>
                <a:cubicBezTo>
                  <a:pt x="165208" y="12298"/>
                  <a:pt x="158041" y="11441"/>
                  <a:pt x="151041" y="11441"/>
                </a:cubicBezTo>
                <a:cubicBezTo>
                  <a:pt x="145788" y="11441"/>
                  <a:pt x="140630" y="11924"/>
                  <a:pt x="135704" y="13140"/>
                </a:cubicBezTo>
                <a:cubicBezTo>
                  <a:pt x="128954" y="14793"/>
                  <a:pt x="123195" y="17714"/>
                  <a:pt x="116196" y="18982"/>
                </a:cubicBezTo>
                <a:cubicBezTo>
                  <a:pt x="113783" y="19421"/>
                  <a:pt x="111262" y="19633"/>
                  <a:pt x="108736" y="19633"/>
                </a:cubicBezTo>
                <a:cubicBezTo>
                  <a:pt x="101281" y="19633"/>
                  <a:pt x="93781" y="17790"/>
                  <a:pt x="88862" y="14518"/>
                </a:cubicBezTo>
                <a:cubicBezTo>
                  <a:pt x="83655" y="11046"/>
                  <a:pt x="81285" y="6252"/>
                  <a:pt x="75333" y="3193"/>
                </a:cubicBezTo>
                <a:cubicBezTo>
                  <a:pt x="71001" y="951"/>
                  <a:pt x="65399" y="0"/>
                  <a:pt x="59597" y="0"/>
                </a:cubicBezTo>
                <a:close/>
              </a:path>
            </a:pathLst>
          </a:custGeom>
          <a:solidFill>
            <a:srgbClr val="0F494D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7" y="0"/>
            <a:ext cx="9139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29"/>
          <p:cNvSpPr txBox="1">
            <a:spLocks noGrp="1"/>
          </p:cNvSpPr>
          <p:nvPr>
            <p:ph type="title"/>
          </p:nvPr>
        </p:nvSpPr>
        <p:spPr>
          <a:xfrm flipH="1">
            <a:off x="2269973" y="1414725"/>
            <a:ext cx="4102800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1" name="Google Shape;1151;p29"/>
          <p:cNvSpPr txBox="1">
            <a:spLocks noGrp="1"/>
          </p:cNvSpPr>
          <p:nvPr>
            <p:ph type="subTitle" idx="1"/>
          </p:nvPr>
        </p:nvSpPr>
        <p:spPr>
          <a:xfrm flipH="1">
            <a:off x="2269973" y="2254376"/>
            <a:ext cx="4102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52" name="Google Shape;1152;p2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72850" y="1507024"/>
            <a:ext cx="2159400" cy="12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759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10800000">
            <a:off x="0" y="-1"/>
            <a:ext cx="9143702" cy="3347627"/>
          </a:xfrm>
          <a:custGeom>
            <a:avLst/>
            <a:gdLst/>
            <a:ahLst/>
            <a:cxnLst/>
            <a:rect l="l" t="t" r="r" b="b"/>
            <a:pathLst>
              <a:path w="172214" h="149148" extrusionOk="0">
                <a:moveTo>
                  <a:pt x="59597" y="0"/>
                </a:moveTo>
                <a:cubicBezTo>
                  <a:pt x="53773" y="0"/>
                  <a:pt x="47747" y="958"/>
                  <a:pt x="42599" y="2532"/>
                </a:cubicBezTo>
                <a:cubicBezTo>
                  <a:pt x="32321" y="5673"/>
                  <a:pt x="24358" y="10798"/>
                  <a:pt x="15403" y="15097"/>
                </a:cubicBezTo>
                <a:cubicBezTo>
                  <a:pt x="11435" y="16998"/>
                  <a:pt x="6723" y="18844"/>
                  <a:pt x="1626" y="19450"/>
                </a:cubicBezTo>
                <a:cubicBezTo>
                  <a:pt x="1350" y="19478"/>
                  <a:pt x="1075" y="19491"/>
                  <a:pt x="803" y="19491"/>
                </a:cubicBezTo>
                <a:cubicBezTo>
                  <a:pt x="530" y="19491"/>
                  <a:pt x="262" y="19478"/>
                  <a:pt x="0" y="19450"/>
                </a:cubicBezTo>
                <a:lnTo>
                  <a:pt x="0" y="149148"/>
                </a:lnTo>
                <a:lnTo>
                  <a:pt x="172214" y="149148"/>
                </a:lnTo>
                <a:lnTo>
                  <a:pt x="172214" y="13416"/>
                </a:lnTo>
                <a:cubicBezTo>
                  <a:pt x="165208" y="12298"/>
                  <a:pt x="158041" y="11441"/>
                  <a:pt x="151041" y="11441"/>
                </a:cubicBezTo>
                <a:cubicBezTo>
                  <a:pt x="145788" y="11441"/>
                  <a:pt x="140630" y="11924"/>
                  <a:pt x="135704" y="13140"/>
                </a:cubicBezTo>
                <a:cubicBezTo>
                  <a:pt x="128954" y="14793"/>
                  <a:pt x="123195" y="17714"/>
                  <a:pt x="116196" y="18982"/>
                </a:cubicBezTo>
                <a:cubicBezTo>
                  <a:pt x="113783" y="19421"/>
                  <a:pt x="111262" y="19633"/>
                  <a:pt x="108736" y="19633"/>
                </a:cubicBezTo>
                <a:cubicBezTo>
                  <a:pt x="101281" y="19633"/>
                  <a:pt x="93781" y="17790"/>
                  <a:pt x="88862" y="14518"/>
                </a:cubicBezTo>
                <a:cubicBezTo>
                  <a:pt x="83655" y="11046"/>
                  <a:pt x="81285" y="6252"/>
                  <a:pt x="75333" y="3193"/>
                </a:cubicBezTo>
                <a:cubicBezTo>
                  <a:pt x="71001" y="951"/>
                  <a:pt x="65399" y="0"/>
                  <a:pt x="59597" y="0"/>
                </a:cubicBezTo>
                <a:close/>
              </a:path>
            </a:pathLst>
          </a:custGeom>
          <a:solidFill>
            <a:srgbClr val="0F494D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7" y="0"/>
            <a:ext cx="9139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608450" y="2791619"/>
            <a:ext cx="592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137050" y="3496540"/>
            <a:ext cx="48699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118800" y="1210729"/>
            <a:ext cx="2906400" cy="15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2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19"/>
          <p:cNvGrpSpPr/>
          <p:nvPr/>
        </p:nvGrpSpPr>
        <p:grpSpPr>
          <a:xfrm>
            <a:off x="0" y="1230541"/>
            <a:ext cx="9143899" cy="3912953"/>
            <a:chOff x="0" y="1737996"/>
            <a:chExt cx="9100218" cy="3405529"/>
          </a:xfrm>
        </p:grpSpPr>
        <p:sp>
          <p:nvSpPr>
            <p:cNvPr id="1054" name="Google Shape;1054;p19"/>
            <p:cNvSpPr/>
            <p:nvPr/>
          </p:nvSpPr>
          <p:spPr>
            <a:xfrm>
              <a:off x="0" y="1737996"/>
              <a:ext cx="9100218" cy="3405529"/>
            </a:xfrm>
            <a:custGeom>
              <a:avLst/>
              <a:gdLst/>
              <a:ahLst/>
              <a:cxnLst/>
              <a:rect l="l" t="t" r="r" b="b"/>
              <a:pathLst>
                <a:path w="172214" h="122457" extrusionOk="0">
                  <a:moveTo>
                    <a:pt x="83214" y="8452"/>
                  </a:moveTo>
                  <a:cubicBezTo>
                    <a:pt x="84502" y="8452"/>
                    <a:pt x="85749" y="9449"/>
                    <a:pt x="85749" y="10972"/>
                  </a:cubicBezTo>
                  <a:cubicBezTo>
                    <a:pt x="85804" y="12295"/>
                    <a:pt x="84757" y="13425"/>
                    <a:pt x="83434" y="13480"/>
                  </a:cubicBezTo>
                  <a:cubicBezTo>
                    <a:pt x="83367" y="13485"/>
                    <a:pt x="83300" y="13487"/>
                    <a:pt x="83235" y="13487"/>
                  </a:cubicBezTo>
                  <a:cubicBezTo>
                    <a:pt x="81073" y="13487"/>
                    <a:pt x="79897" y="10895"/>
                    <a:pt x="81395" y="9264"/>
                  </a:cubicBezTo>
                  <a:cubicBezTo>
                    <a:pt x="81910" y="8703"/>
                    <a:pt x="82567" y="8452"/>
                    <a:pt x="83214" y="8452"/>
                  </a:cubicBezTo>
                  <a:close/>
                  <a:moveTo>
                    <a:pt x="68114" y="6591"/>
                  </a:moveTo>
                  <a:cubicBezTo>
                    <a:pt x="73707" y="6591"/>
                    <a:pt x="78254" y="9980"/>
                    <a:pt x="78254" y="14141"/>
                  </a:cubicBezTo>
                  <a:cubicBezTo>
                    <a:pt x="78254" y="18302"/>
                    <a:pt x="73707" y="21663"/>
                    <a:pt x="68114" y="21663"/>
                  </a:cubicBezTo>
                  <a:cubicBezTo>
                    <a:pt x="62493" y="21663"/>
                    <a:pt x="57946" y="18302"/>
                    <a:pt x="57946" y="14141"/>
                  </a:cubicBezTo>
                  <a:cubicBezTo>
                    <a:pt x="57946" y="9980"/>
                    <a:pt x="62493" y="6591"/>
                    <a:pt x="68114" y="6591"/>
                  </a:cubicBezTo>
                  <a:close/>
                  <a:moveTo>
                    <a:pt x="152072" y="13480"/>
                  </a:moveTo>
                  <a:cubicBezTo>
                    <a:pt x="158933" y="13480"/>
                    <a:pt x="164471" y="15298"/>
                    <a:pt x="164471" y="17558"/>
                  </a:cubicBezTo>
                  <a:cubicBezTo>
                    <a:pt x="164471" y="19817"/>
                    <a:pt x="158933" y="21663"/>
                    <a:pt x="152072" y="21663"/>
                  </a:cubicBezTo>
                  <a:cubicBezTo>
                    <a:pt x="145238" y="21663"/>
                    <a:pt x="139672" y="19817"/>
                    <a:pt x="139672" y="17558"/>
                  </a:cubicBezTo>
                  <a:cubicBezTo>
                    <a:pt x="139672" y="15298"/>
                    <a:pt x="145238" y="13480"/>
                    <a:pt x="152072" y="13480"/>
                  </a:cubicBezTo>
                  <a:close/>
                  <a:moveTo>
                    <a:pt x="68389" y="0"/>
                  </a:moveTo>
                  <a:cubicBezTo>
                    <a:pt x="66007" y="0"/>
                    <a:pt x="63626" y="292"/>
                    <a:pt x="61308" y="888"/>
                  </a:cubicBezTo>
                  <a:cubicBezTo>
                    <a:pt x="52243" y="3230"/>
                    <a:pt x="44665" y="9815"/>
                    <a:pt x="36096" y="13755"/>
                  </a:cubicBezTo>
                  <a:cubicBezTo>
                    <a:pt x="30013" y="16564"/>
                    <a:pt x="23888" y="17746"/>
                    <a:pt x="17722" y="17746"/>
                  </a:cubicBezTo>
                  <a:cubicBezTo>
                    <a:pt x="11850" y="17746"/>
                    <a:pt x="5941" y="16674"/>
                    <a:pt x="0" y="14913"/>
                  </a:cubicBezTo>
                  <a:lnTo>
                    <a:pt x="0" y="122457"/>
                  </a:lnTo>
                  <a:lnTo>
                    <a:pt x="172214" y="122457"/>
                  </a:lnTo>
                  <a:lnTo>
                    <a:pt x="172214" y="11441"/>
                  </a:lnTo>
                  <a:cubicBezTo>
                    <a:pt x="165763" y="9835"/>
                    <a:pt x="159205" y="8740"/>
                    <a:pt x="152593" y="8740"/>
                  </a:cubicBezTo>
                  <a:cubicBezTo>
                    <a:pt x="152511" y="8740"/>
                    <a:pt x="152429" y="8740"/>
                    <a:pt x="152347" y="8741"/>
                  </a:cubicBezTo>
                  <a:cubicBezTo>
                    <a:pt x="139176" y="8796"/>
                    <a:pt x="126364" y="13067"/>
                    <a:pt x="113386" y="15298"/>
                  </a:cubicBezTo>
                  <a:cubicBezTo>
                    <a:pt x="110831" y="15729"/>
                    <a:pt x="108206" y="16071"/>
                    <a:pt x="105621" y="16071"/>
                  </a:cubicBezTo>
                  <a:cubicBezTo>
                    <a:pt x="102574" y="16071"/>
                    <a:pt x="99583" y="15595"/>
                    <a:pt x="96825" y="14224"/>
                  </a:cubicBezTo>
                  <a:cubicBezTo>
                    <a:pt x="93051" y="12323"/>
                    <a:pt x="90130" y="8961"/>
                    <a:pt x="86768" y="6316"/>
                  </a:cubicBezTo>
                  <a:cubicBezTo>
                    <a:pt x="81477" y="2196"/>
                    <a:pt x="74927" y="0"/>
                    <a:pt x="68389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9"/>
            <p:cNvSpPr/>
            <p:nvPr/>
          </p:nvSpPr>
          <p:spPr>
            <a:xfrm>
              <a:off x="1427" y="2726829"/>
              <a:ext cx="9098792" cy="2416689"/>
            </a:xfrm>
            <a:custGeom>
              <a:avLst/>
              <a:gdLst/>
              <a:ahLst/>
              <a:cxnLst/>
              <a:rect l="l" t="t" r="r" b="b"/>
              <a:pathLst>
                <a:path w="172187" h="86900" extrusionOk="0">
                  <a:moveTo>
                    <a:pt x="94157" y="1"/>
                  </a:moveTo>
                  <a:cubicBezTo>
                    <a:pt x="91210" y="1"/>
                    <a:pt x="88097" y="334"/>
                    <a:pt x="85749" y="820"/>
                  </a:cubicBezTo>
                  <a:cubicBezTo>
                    <a:pt x="77511" y="2474"/>
                    <a:pt x="71283" y="4733"/>
                    <a:pt x="63182" y="6937"/>
                  </a:cubicBezTo>
                  <a:cubicBezTo>
                    <a:pt x="55081" y="9142"/>
                    <a:pt x="46870" y="11677"/>
                    <a:pt x="38411" y="11952"/>
                  </a:cubicBezTo>
                  <a:cubicBezTo>
                    <a:pt x="29291" y="11952"/>
                    <a:pt x="20721" y="10051"/>
                    <a:pt x="12180" y="6882"/>
                  </a:cubicBezTo>
                  <a:cubicBezTo>
                    <a:pt x="8157" y="5394"/>
                    <a:pt x="4106" y="2942"/>
                    <a:pt x="1" y="1702"/>
                  </a:cubicBezTo>
                  <a:lnTo>
                    <a:pt x="1" y="86900"/>
                  </a:lnTo>
                  <a:lnTo>
                    <a:pt x="172187" y="86900"/>
                  </a:lnTo>
                  <a:lnTo>
                    <a:pt x="172187" y="4403"/>
                  </a:lnTo>
                  <a:cubicBezTo>
                    <a:pt x="166621" y="6221"/>
                    <a:pt x="161110" y="9610"/>
                    <a:pt x="155654" y="11870"/>
                  </a:cubicBezTo>
                  <a:cubicBezTo>
                    <a:pt x="150123" y="14161"/>
                    <a:pt x="144147" y="15287"/>
                    <a:pt x="138167" y="15287"/>
                  </a:cubicBezTo>
                  <a:cubicBezTo>
                    <a:pt x="129401" y="15287"/>
                    <a:pt x="120624" y="12867"/>
                    <a:pt x="113221" y="8150"/>
                  </a:cubicBezTo>
                  <a:cubicBezTo>
                    <a:pt x="108729" y="5284"/>
                    <a:pt x="104569" y="1564"/>
                    <a:pt x="99389" y="462"/>
                  </a:cubicBezTo>
                  <a:cubicBezTo>
                    <a:pt x="97879" y="139"/>
                    <a:pt x="96052" y="1"/>
                    <a:pt x="94157" y="1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6" name="Google Shape;105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39" y="0"/>
            <a:ext cx="914112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19"/>
          <p:cNvSpPr txBox="1">
            <a:spLocks noGrp="1"/>
          </p:cNvSpPr>
          <p:nvPr>
            <p:ph type="title" idx="2"/>
          </p:nvPr>
        </p:nvSpPr>
        <p:spPr>
          <a:xfrm>
            <a:off x="2095050" y="1423475"/>
            <a:ext cx="41919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59" name="Google Shape;1059;p19"/>
          <p:cNvSpPr txBox="1">
            <a:spLocks noGrp="1"/>
          </p:cNvSpPr>
          <p:nvPr>
            <p:ph type="subTitle" idx="1"/>
          </p:nvPr>
        </p:nvSpPr>
        <p:spPr>
          <a:xfrm>
            <a:off x="2095050" y="1783549"/>
            <a:ext cx="4191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19"/>
          <p:cNvSpPr txBox="1">
            <a:spLocks noGrp="1"/>
          </p:cNvSpPr>
          <p:nvPr>
            <p:ph type="title" idx="3"/>
          </p:nvPr>
        </p:nvSpPr>
        <p:spPr>
          <a:xfrm>
            <a:off x="2857050" y="2488551"/>
            <a:ext cx="41919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61" name="Google Shape;1061;p19"/>
          <p:cNvSpPr txBox="1">
            <a:spLocks noGrp="1"/>
          </p:cNvSpPr>
          <p:nvPr>
            <p:ph type="subTitle" idx="4"/>
          </p:nvPr>
        </p:nvSpPr>
        <p:spPr>
          <a:xfrm>
            <a:off x="2857050" y="2848624"/>
            <a:ext cx="4191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19"/>
          <p:cNvSpPr txBox="1">
            <a:spLocks noGrp="1"/>
          </p:cNvSpPr>
          <p:nvPr>
            <p:ph type="title" idx="5"/>
          </p:nvPr>
        </p:nvSpPr>
        <p:spPr>
          <a:xfrm>
            <a:off x="2095050" y="3553626"/>
            <a:ext cx="41919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63" name="Google Shape;1063;p19"/>
          <p:cNvSpPr txBox="1">
            <a:spLocks noGrp="1"/>
          </p:cNvSpPr>
          <p:nvPr>
            <p:ph type="subTitle" idx="6"/>
          </p:nvPr>
        </p:nvSpPr>
        <p:spPr>
          <a:xfrm>
            <a:off x="2095050" y="3913700"/>
            <a:ext cx="4191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2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19"/>
          <p:cNvGrpSpPr/>
          <p:nvPr/>
        </p:nvGrpSpPr>
        <p:grpSpPr>
          <a:xfrm>
            <a:off x="0" y="1230541"/>
            <a:ext cx="9143899" cy="3912953"/>
            <a:chOff x="0" y="1737996"/>
            <a:chExt cx="9100218" cy="3405529"/>
          </a:xfrm>
        </p:grpSpPr>
        <p:sp>
          <p:nvSpPr>
            <p:cNvPr id="1054" name="Google Shape;1054;p19"/>
            <p:cNvSpPr/>
            <p:nvPr/>
          </p:nvSpPr>
          <p:spPr>
            <a:xfrm>
              <a:off x="0" y="1737996"/>
              <a:ext cx="9100218" cy="3405529"/>
            </a:xfrm>
            <a:custGeom>
              <a:avLst/>
              <a:gdLst/>
              <a:ahLst/>
              <a:cxnLst/>
              <a:rect l="l" t="t" r="r" b="b"/>
              <a:pathLst>
                <a:path w="172214" h="122457" extrusionOk="0">
                  <a:moveTo>
                    <a:pt x="83214" y="8452"/>
                  </a:moveTo>
                  <a:cubicBezTo>
                    <a:pt x="84502" y="8452"/>
                    <a:pt x="85749" y="9449"/>
                    <a:pt x="85749" y="10972"/>
                  </a:cubicBezTo>
                  <a:cubicBezTo>
                    <a:pt x="85804" y="12295"/>
                    <a:pt x="84757" y="13425"/>
                    <a:pt x="83434" y="13480"/>
                  </a:cubicBezTo>
                  <a:cubicBezTo>
                    <a:pt x="83367" y="13485"/>
                    <a:pt x="83300" y="13487"/>
                    <a:pt x="83235" y="13487"/>
                  </a:cubicBezTo>
                  <a:cubicBezTo>
                    <a:pt x="81073" y="13487"/>
                    <a:pt x="79897" y="10895"/>
                    <a:pt x="81395" y="9264"/>
                  </a:cubicBezTo>
                  <a:cubicBezTo>
                    <a:pt x="81910" y="8703"/>
                    <a:pt x="82567" y="8452"/>
                    <a:pt x="83214" y="8452"/>
                  </a:cubicBezTo>
                  <a:close/>
                  <a:moveTo>
                    <a:pt x="68114" y="6591"/>
                  </a:moveTo>
                  <a:cubicBezTo>
                    <a:pt x="73707" y="6591"/>
                    <a:pt x="78254" y="9980"/>
                    <a:pt x="78254" y="14141"/>
                  </a:cubicBezTo>
                  <a:cubicBezTo>
                    <a:pt x="78254" y="18302"/>
                    <a:pt x="73707" y="21663"/>
                    <a:pt x="68114" y="21663"/>
                  </a:cubicBezTo>
                  <a:cubicBezTo>
                    <a:pt x="62493" y="21663"/>
                    <a:pt x="57946" y="18302"/>
                    <a:pt x="57946" y="14141"/>
                  </a:cubicBezTo>
                  <a:cubicBezTo>
                    <a:pt x="57946" y="9980"/>
                    <a:pt x="62493" y="6591"/>
                    <a:pt x="68114" y="6591"/>
                  </a:cubicBezTo>
                  <a:close/>
                  <a:moveTo>
                    <a:pt x="152072" y="13480"/>
                  </a:moveTo>
                  <a:cubicBezTo>
                    <a:pt x="158933" y="13480"/>
                    <a:pt x="164471" y="15298"/>
                    <a:pt x="164471" y="17558"/>
                  </a:cubicBezTo>
                  <a:cubicBezTo>
                    <a:pt x="164471" y="19817"/>
                    <a:pt x="158933" y="21663"/>
                    <a:pt x="152072" y="21663"/>
                  </a:cubicBezTo>
                  <a:cubicBezTo>
                    <a:pt x="145238" y="21663"/>
                    <a:pt x="139672" y="19817"/>
                    <a:pt x="139672" y="17558"/>
                  </a:cubicBezTo>
                  <a:cubicBezTo>
                    <a:pt x="139672" y="15298"/>
                    <a:pt x="145238" y="13480"/>
                    <a:pt x="152072" y="13480"/>
                  </a:cubicBezTo>
                  <a:close/>
                  <a:moveTo>
                    <a:pt x="68389" y="0"/>
                  </a:moveTo>
                  <a:cubicBezTo>
                    <a:pt x="66007" y="0"/>
                    <a:pt x="63626" y="292"/>
                    <a:pt x="61308" y="888"/>
                  </a:cubicBezTo>
                  <a:cubicBezTo>
                    <a:pt x="52243" y="3230"/>
                    <a:pt x="44665" y="9815"/>
                    <a:pt x="36096" y="13755"/>
                  </a:cubicBezTo>
                  <a:cubicBezTo>
                    <a:pt x="30013" y="16564"/>
                    <a:pt x="23888" y="17746"/>
                    <a:pt x="17722" y="17746"/>
                  </a:cubicBezTo>
                  <a:cubicBezTo>
                    <a:pt x="11850" y="17746"/>
                    <a:pt x="5941" y="16674"/>
                    <a:pt x="0" y="14913"/>
                  </a:cubicBezTo>
                  <a:lnTo>
                    <a:pt x="0" y="122457"/>
                  </a:lnTo>
                  <a:lnTo>
                    <a:pt x="172214" y="122457"/>
                  </a:lnTo>
                  <a:lnTo>
                    <a:pt x="172214" y="11441"/>
                  </a:lnTo>
                  <a:cubicBezTo>
                    <a:pt x="165763" y="9835"/>
                    <a:pt x="159205" y="8740"/>
                    <a:pt x="152593" y="8740"/>
                  </a:cubicBezTo>
                  <a:cubicBezTo>
                    <a:pt x="152511" y="8740"/>
                    <a:pt x="152429" y="8740"/>
                    <a:pt x="152347" y="8741"/>
                  </a:cubicBezTo>
                  <a:cubicBezTo>
                    <a:pt x="139176" y="8796"/>
                    <a:pt x="126364" y="13067"/>
                    <a:pt x="113386" y="15298"/>
                  </a:cubicBezTo>
                  <a:cubicBezTo>
                    <a:pt x="110831" y="15729"/>
                    <a:pt x="108206" y="16071"/>
                    <a:pt x="105621" y="16071"/>
                  </a:cubicBezTo>
                  <a:cubicBezTo>
                    <a:pt x="102574" y="16071"/>
                    <a:pt x="99583" y="15595"/>
                    <a:pt x="96825" y="14224"/>
                  </a:cubicBezTo>
                  <a:cubicBezTo>
                    <a:pt x="93051" y="12323"/>
                    <a:pt x="90130" y="8961"/>
                    <a:pt x="86768" y="6316"/>
                  </a:cubicBezTo>
                  <a:cubicBezTo>
                    <a:pt x="81477" y="2196"/>
                    <a:pt x="74927" y="0"/>
                    <a:pt x="68389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9"/>
            <p:cNvSpPr/>
            <p:nvPr/>
          </p:nvSpPr>
          <p:spPr>
            <a:xfrm>
              <a:off x="1427" y="2726829"/>
              <a:ext cx="9098792" cy="2416689"/>
            </a:xfrm>
            <a:custGeom>
              <a:avLst/>
              <a:gdLst/>
              <a:ahLst/>
              <a:cxnLst/>
              <a:rect l="l" t="t" r="r" b="b"/>
              <a:pathLst>
                <a:path w="172187" h="86900" extrusionOk="0">
                  <a:moveTo>
                    <a:pt x="94157" y="1"/>
                  </a:moveTo>
                  <a:cubicBezTo>
                    <a:pt x="91210" y="1"/>
                    <a:pt x="88097" y="334"/>
                    <a:pt x="85749" y="820"/>
                  </a:cubicBezTo>
                  <a:cubicBezTo>
                    <a:pt x="77511" y="2474"/>
                    <a:pt x="71283" y="4733"/>
                    <a:pt x="63182" y="6937"/>
                  </a:cubicBezTo>
                  <a:cubicBezTo>
                    <a:pt x="55081" y="9142"/>
                    <a:pt x="46870" y="11677"/>
                    <a:pt x="38411" y="11952"/>
                  </a:cubicBezTo>
                  <a:cubicBezTo>
                    <a:pt x="29291" y="11952"/>
                    <a:pt x="20721" y="10051"/>
                    <a:pt x="12180" y="6882"/>
                  </a:cubicBezTo>
                  <a:cubicBezTo>
                    <a:pt x="8157" y="5394"/>
                    <a:pt x="4106" y="2942"/>
                    <a:pt x="1" y="1702"/>
                  </a:cubicBezTo>
                  <a:lnTo>
                    <a:pt x="1" y="86900"/>
                  </a:lnTo>
                  <a:lnTo>
                    <a:pt x="172187" y="86900"/>
                  </a:lnTo>
                  <a:lnTo>
                    <a:pt x="172187" y="4403"/>
                  </a:lnTo>
                  <a:cubicBezTo>
                    <a:pt x="166621" y="6221"/>
                    <a:pt x="161110" y="9610"/>
                    <a:pt x="155654" y="11870"/>
                  </a:cubicBezTo>
                  <a:cubicBezTo>
                    <a:pt x="150123" y="14161"/>
                    <a:pt x="144147" y="15287"/>
                    <a:pt x="138167" y="15287"/>
                  </a:cubicBezTo>
                  <a:cubicBezTo>
                    <a:pt x="129401" y="15287"/>
                    <a:pt x="120624" y="12867"/>
                    <a:pt x="113221" y="8150"/>
                  </a:cubicBezTo>
                  <a:cubicBezTo>
                    <a:pt x="108729" y="5284"/>
                    <a:pt x="104569" y="1564"/>
                    <a:pt x="99389" y="462"/>
                  </a:cubicBezTo>
                  <a:cubicBezTo>
                    <a:pt x="97879" y="139"/>
                    <a:pt x="96052" y="1"/>
                    <a:pt x="94157" y="1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6" name="Google Shape;105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39" y="0"/>
            <a:ext cx="914112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19"/>
          <p:cNvSpPr txBox="1">
            <a:spLocks noGrp="1"/>
          </p:cNvSpPr>
          <p:nvPr>
            <p:ph type="title" idx="2"/>
          </p:nvPr>
        </p:nvSpPr>
        <p:spPr>
          <a:xfrm>
            <a:off x="2095050" y="1423475"/>
            <a:ext cx="41919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59" name="Google Shape;1059;p19"/>
          <p:cNvSpPr txBox="1">
            <a:spLocks noGrp="1"/>
          </p:cNvSpPr>
          <p:nvPr>
            <p:ph type="subTitle" idx="1"/>
          </p:nvPr>
        </p:nvSpPr>
        <p:spPr>
          <a:xfrm>
            <a:off x="2095050" y="1783549"/>
            <a:ext cx="4191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19"/>
          <p:cNvSpPr txBox="1">
            <a:spLocks noGrp="1"/>
          </p:cNvSpPr>
          <p:nvPr>
            <p:ph type="title" idx="3"/>
          </p:nvPr>
        </p:nvSpPr>
        <p:spPr>
          <a:xfrm>
            <a:off x="2857050" y="2488551"/>
            <a:ext cx="41919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61" name="Google Shape;1061;p19"/>
          <p:cNvSpPr txBox="1">
            <a:spLocks noGrp="1"/>
          </p:cNvSpPr>
          <p:nvPr>
            <p:ph type="subTitle" idx="4"/>
          </p:nvPr>
        </p:nvSpPr>
        <p:spPr>
          <a:xfrm>
            <a:off x="2857050" y="2848624"/>
            <a:ext cx="4191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19"/>
          <p:cNvSpPr txBox="1">
            <a:spLocks noGrp="1"/>
          </p:cNvSpPr>
          <p:nvPr>
            <p:ph type="title" idx="5"/>
          </p:nvPr>
        </p:nvSpPr>
        <p:spPr>
          <a:xfrm>
            <a:off x="2095050" y="3553626"/>
            <a:ext cx="41919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63" name="Google Shape;1063;p19"/>
          <p:cNvSpPr txBox="1">
            <a:spLocks noGrp="1"/>
          </p:cNvSpPr>
          <p:nvPr>
            <p:ph type="subTitle" idx="6"/>
          </p:nvPr>
        </p:nvSpPr>
        <p:spPr>
          <a:xfrm>
            <a:off x="2095050" y="3913700"/>
            <a:ext cx="41919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33"/>
          <p:cNvGrpSpPr/>
          <p:nvPr/>
        </p:nvGrpSpPr>
        <p:grpSpPr>
          <a:xfrm>
            <a:off x="0" y="1230541"/>
            <a:ext cx="9143899" cy="3912953"/>
            <a:chOff x="0" y="1737996"/>
            <a:chExt cx="9100218" cy="3405529"/>
          </a:xfrm>
        </p:grpSpPr>
        <p:sp>
          <p:nvSpPr>
            <p:cNvPr id="1188" name="Google Shape;1188;p33"/>
            <p:cNvSpPr/>
            <p:nvPr/>
          </p:nvSpPr>
          <p:spPr>
            <a:xfrm>
              <a:off x="0" y="1737996"/>
              <a:ext cx="9100218" cy="3405529"/>
            </a:xfrm>
            <a:custGeom>
              <a:avLst/>
              <a:gdLst/>
              <a:ahLst/>
              <a:cxnLst/>
              <a:rect l="l" t="t" r="r" b="b"/>
              <a:pathLst>
                <a:path w="172214" h="122457" extrusionOk="0">
                  <a:moveTo>
                    <a:pt x="83214" y="8452"/>
                  </a:moveTo>
                  <a:cubicBezTo>
                    <a:pt x="84502" y="8452"/>
                    <a:pt x="85749" y="9449"/>
                    <a:pt x="85749" y="10972"/>
                  </a:cubicBezTo>
                  <a:cubicBezTo>
                    <a:pt x="85804" y="12295"/>
                    <a:pt x="84757" y="13425"/>
                    <a:pt x="83434" y="13480"/>
                  </a:cubicBezTo>
                  <a:cubicBezTo>
                    <a:pt x="83367" y="13485"/>
                    <a:pt x="83300" y="13487"/>
                    <a:pt x="83235" y="13487"/>
                  </a:cubicBezTo>
                  <a:cubicBezTo>
                    <a:pt x="81073" y="13487"/>
                    <a:pt x="79897" y="10895"/>
                    <a:pt x="81395" y="9264"/>
                  </a:cubicBezTo>
                  <a:cubicBezTo>
                    <a:pt x="81910" y="8703"/>
                    <a:pt x="82567" y="8452"/>
                    <a:pt x="83214" y="8452"/>
                  </a:cubicBezTo>
                  <a:close/>
                  <a:moveTo>
                    <a:pt x="68114" y="6591"/>
                  </a:moveTo>
                  <a:cubicBezTo>
                    <a:pt x="73707" y="6591"/>
                    <a:pt x="78254" y="9980"/>
                    <a:pt x="78254" y="14141"/>
                  </a:cubicBezTo>
                  <a:cubicBezTo>
                    <a:pt x="78254" y="18302"/>
                    <a:pt x="73707" y="21663"/>
                    <a:pt x="68114" y="21663"/>
                  </a:cubicBezTo>
                  <a:cubicBezTo>
                    <a:pt x="62493" y="21663"/>
                    <a:pt x="57946" y="18302"/>
                    <a:pt x="57946" y="14141"/>
                  </a:cubicBezTo>
                  <a:cubicBezTo>
                    <a:pt x="57946" y="9980"/>
                    <a:pt x="62493" y="6591"/>
                    <a:pt x="68114" y="6591"/>
                  </a:cubicBezTo>
                  <a:close/>
                  <a:moveTo>
                    <a:pt x="152072" y="13480"/>
                  </a:moveTo>
                  <a:cubicBezTo>
                    <a:pt x="158933" y="13480"/>
                    <a:pt x="164471" y="15298"/>
                    <a:pt x="164471" y="17558"/>
                  </a:cubicBezTo>
                  <a:cubicBezTo>
                    <a:pt x="164471" y="19817"/>
                    <a:pt x="158933" y="21663"/>
                    <a:pt x="152072" y="21663"/>
                  </a:cubicBezTo>
                  <a:cubicBezTo>
                    <a:pt x="145238" y="21663"/>
                    <a:pt x="139672" y="19817"/>
                    <a:pt x="139672" y="17558"/>
                  </a:cubicBezTo>
                  <a:cubicBezTo>
                    <a:pt x="139672" y="15298"/>
                    <a:pt x="145238" y="13480"/>
                    <a:pt x="152072" y="13480"/>
                  </a:cubicBezTo>
                  <a:close/>
                  <a:moveTo>
                    <a:pt x="68389" y="0"/>
                  </a:moveTo>
                  <a:cubicBezTo>
                    <a:pt x="66007" y="0"/>
                    <a:pt x="63626" y="292"/>
                    <a:pt x="61308" y="888"/>
                  </a:cubicBezTo>
                  <a:cubicBezTo>
                    <a:pt x="52243" y="3230"/>
                    <a:pt x="44665" y="9815"/>
                    <a:pt x="36096" y="13755"/>
                  </a:cubicBezTo>
                  <a:cubicBezTo>
                    <a:pt x="30013" y="16564"/>
                    <a:pt x="23888" y="17746"/>
                    <a:pt x="17722" y="17746"/>
                  </a:cubicBezTo>
                  <a:cubicBezTo>
                    <a:pt x="11850" y="17746"/>
                    <a:pt x="5941" y="16674"/>
                    <a:pt x="0" y="14913"/>
                  </a:cubicBezTo>
                  <a:lnTo>
                    <a:pt x="0" y="122457"/>
                  </a:lnTo>
                  <a:lnTo>
                    <a:pt x="172214" y="122457"/>
                  </a:lnTo>
                  <a:lnTo>
                    <a:pt x="172214" y="11441"/>
                  </a:lnTo>
                  <a:cubicBezTo>
                    <a:pt x="165763" y="9835"/>
                    <a:pt x="159205" y="8740"/>
                    <a:pt x="152593" y="8740"/>
                  </a:cubicBezTo>
                  <a:cubicBezTo>
                    <a:pt x="152511" y="8740"/>
                    <a:pt x="152429" y="8740"/>
                    <a:pt x="152347" y="8741"/>
                  </a:cubicBezTo>
                  <a:cubicBezTo>
                    <a:pt x="139176" y="8796"/>
                    <a:pt x="126364" y="13067"/>
                    <a:pt x="113386" y="15298"/>
                  </a:cubicBezTo>
                  <a:cubicBezTo>
                    <a:pt x="110831" y="15729"/>
                    <a:pt x="108206" y="16071"/>
                    <a:pt x="105621" y="16071"/>
                  </a:cubicBezTo>
                  <a:cubicBezTo>
                    <a:pt x="102574" y="16071"/>
                    <a:pt x="99583" y="15595"/>
                    <a:pt x="96825" y="14224"/>
                  </a:cubicBezTo>
                  <a:cubicBezTo>
                    <a:pt x="93051" y="12323"/>
                    <a:pt x="90130" y="8961"/>
                    <a:pt x="86768" y="6316"/>
                  </a:cubicBezTo>
                  <a:cubicBezTo>
                    <a:pt x="81477" y="2196"/>
                    <a:pt x="74927" y="0"/>
                    <a:pt x="68389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1427" y="2726829"/>
              <a:ext cx="9098792" cy="2416689"/>
            </a:xfrm>
            <a:custGeom>
              <a:avLst/>
              <a:gdLst/>
              <a:ahLst/>
              <a:cxnLst/>
              <a:rect l="l" t="t" r="r" b="b"/>
              <a:pathLst>
                <a:path w="172187" h="86900" extrusionOk="0">
                  <a:moveTo>
                    <a:pt x="94157" y="1"/>
                  </a:moveTo>
                  <a:cubicBezTo>
                    <a:pt x="91210" y="1"/>
                    <a:pt x="88097" y="334"/>
                    <a:pt x="85749" y="820"/>
                  </a:cubicBezTo>
                  <a:cubicBezTo>
                    <a:pt x="77511" y="2474"/>
                    <a:pt x="71283" y="4733"/>
                    <a:pt x="63182" y="6937"/>
                  </a:cubicBezTo>
                  <a:cubicBezTo>
                    <a:pt x="55081" y="9142"/>
                    <a:pt x="46870" y="11677"/>
                    <a:pt x="38411" y="11952"/>
                  </a:cubicBezTo>
                  <a:cubicBezTo>
                    <a:pt x="29291" y="11952"/>
                    <a:pt x="20721" y="10051"/>
                    <a:pt x="12180" y="6882"/>
                  </a:cubicBezTo>
                  <a:cubicBezTo>
                    <a:pt x="8157" y="5394"/>
                    <a:pt x="4106" y="2942"/>
                    <a:pt x="1" y="1702"/>
                  </a:cubicBezTo>
                  <a:lnTo>
                    <a:pt x="1" y="86900"/>
                  </a:lnTo>
                  <a:lnTo>
                    <a:pt x="172187" y="86900"/>
                  </a:lnTo>
                  <a:lnTo>
                    <a:pt x="172187" y="4403"/>
                  </a:lnTo>
                  <a:cubicBezTo>
                    <a:pt x="166621" y="6221"/>
                    <a:pt x="161110" y="9610"/>
                    <a:pt x="155654" y="11870"/>
                  </a:cubicBezTo>
                  <a:cubicBezTo>
                    <a:pt x="150123" y="14161"/>
                    <a:pt x="144147" y="15287"/>
                    <a:pt x="138167" y="15287"/>
                  </a:cubicBezTo>
                  <a:cubicBezTo>
                    <a:pt x="129401" y="15287"/>
                    <a:pt x="120624" y="12867"/>
                    <a:pt x="113221" y="8150"/>
                  </a:cubicBezTo>
                  <a:cubicBezTo>
                    <a:pt x="108729" y="5284"/>
                    <a:pt x="104569" y="1564"/>
                    <a:pt x="99389" y="462"/>
                  </a:cubicBezTo>
                  <a:cubicBezTo>
                    <a:pt x="97879" y="139"/>
                    <a:pt x="96052" y="1"/>
                    <a:pt x="94157" y="1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0" name="Google Shape;119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52400"/>
            <a:ext cx="8839198" cy="305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33"/>
          <p:cNvGrpSpPr/>
          <p:nvPr/>
        </p:nvGrpSpPr>
        <p:grpSpPr>
          <a:xfrm>
            <a:off x="0" y="1230541"/>
            <a:ext cx="9143899" cy="3912953"/>
            <a:chOff x="0" y="1737996"/>
            <a:chExt cx="9100218" cy="3405529"/>
          </a:xfrm>
        </p:grpSpPr>
        <p:sp>
          <p:nvSpPr>
            <p:cNvPr id="1188" name="Google Shape;1188;p33"/>
            <p:cNvSpPr/>
            <p:nvPr/>
          </p:nvSpPr>
          <p:spPr>
            <a:xfrm>
              <a:off x="0" y="1737996"/>
              <a:ext cx="9100218" cy="3405529"/>
            </a:xfrm>
            <a:custGeom>
              <a:avLst/>
              <a:gdLst/>
              <a:ahLst/>
              <a:cxnLst/>
              <a:rect l="l" t="t" r="r" b="b"/>
              <a:pathLst>
                <a:path w="172214" h="122457" extrusionOk="0">
                  <a:moveTo>
                    <a:pt x="83214" y="8452"/>
                  </a:moveTo>
                  <a:cubicBezTo>
                    <a:pt x="84502" y="8452"/>
                    <a:pt x="85749" y="9449"/>
                    <a:pt x="85749" y="10972"/>
                  </a:cubicBezTo>
                  <a:cubicBezTo>
                    <a:pt x="85804" y="12295"/>
                    <a:pt x="84757" y="13425"/>
                    <a:pt x="83434" y="13480"/>
                  </a:cubicBezTo>
                  <a:cubicBezTo>
                    <a:pt x="83367" y="13485"/>
                    <a:pt x="83300" y="13487"/>
                    <a:pt x="83235" y="13487"/>
                  </a:cubicBezTo>
                  <a:cubicBezTo>
                    <a:pt x="81073" y="13487"/>
                    <a:pt x="79897" y="10895"/>
                    <a:pt x="81395" y="9264"/>
                  </a:cubicBezTo>
                  <a:cubicBezTo>
                    <a:pt x="81910" y="8703"/>
                    <a:pt x="82567" y="8452"/>
                    <a:pt x="83214" y="8452"/>
                  </a:cubicBezTo>
                  <a:close/>
                  <a:moveTo>
                    <a:pt x="68114" y="6591"/>
                  </a:moveTo>
                  <a:cubicBezTo>
                    <a:pt x="73707" y="6591"/>
                    <a:pt x="78254" y="9980"/>
                    <a:pt x="78254" y="14141"/>
                  </a:cubicBezTo>
                  <a:cubicBezTo>
                    <a:pt x="78254" y="18302"/>
                    <a:pt x="73707" y="21663"/>
                    <a:pt x="68114" y="21663"/>
                  </a:cubicBezTo>
                  <a:cubicBezTo>
                    <a:pt x="62493" y="21663"/>
                    <a:pt x="57946" y="18302"/>
                    <a:pt x="57946" y="14141"/>
                  </a:cubicBezTo>
                  <a:cubicBezTo>
                    <a:pt x="57946" y="9980"/>
                    <a:pt x="62493" y="6591"/>
                    <a:pt x="68114" y="6591"/>
                  </a:cubicBezTo>
                  <a:close/>
                  <a:moveTo>
                    <a:pt x="152072" y="13480"/>
                  </a:moveTo>
                  <a:cubicBezTo>
                    <a:pt x="158933" y="13480"/>
                    <a:pt x="164471" y="15298"/>
                    <a:pt x="164471" y="17558"/>
                  </a:cubicBezTo>
                  <a:cubicBezTo>
                    <a:pt x="164471" y="19817"/>
                    <a:pt x="158933" y="21663"/>
                    <a:pt x="152072" y="21663"/>
                  </a:cubicBezTo>
                  <a:cubicBezTo>
                    <a:pt x="145238" y="21663"/>
                    <a:pt x="139672" y="19817"/>
                    <a:pt x="139672" y="17558"/>
                  </a:cubicBezTo>
                  <a:cubicBezTo>
                    <a:pt x="139672" y="15298"/>
                    <a:pt x="145238" y="13480"/>
                    <a:pt x="152072" y="13480"/>
                  </a:cubicBezTo>
                  <a:close/>
                  <a:moveTo>
                    <a:pt x="68389" y="0"/>
                  </a:moveTo>
                  <a:cubicBezTo>
                    <a:pt x="66007" y="0"/>
                    <a:pt x="63626" y="292"/>
                    <a:pt x="61308" y="888"/>
                  </a:cubicBezTo>
                  <a:cubicBezTo>
                    <a:pt x="52243" y="3230"/>
                    <a:pt x="44665" y="9815"/>
                    <a:pt x="36096" y="13755"/>
                  </a:cubicBezTo>
                  <a:cubicBezTo>
                    <a:pt x="30013" y="16564"/>
                    <a:pt x="23888" y="17746"/>
                    <a:pt x="17722" y="17746"/>
                  </a:cubicBezTo>
                  <a:cubicBezTo>
                    <a:pt x="11850" y="17746"/>
                    <a:pt x="5941" y="16674"/>
                    <a:pt x="0" y="14913"/>
                  </a:cubicBezTo>
                  <a:lnTo>
                    <a:pt x="0" y="122457"/>
                  </a:lnTo>
                  <a:lnTo>
                    <a:pt x="172214" y="122457"/>
                  </a:lnTo>
                  <a:lnTo>
                    <a:pt x="172214" y="11441"/>
                  </a:lnTo>
                  <a:cubicBezTo>
                    <a:pt x="165763" y="9835"/>
                    <a:pt x="159205" y="8740"/>
                    <a:pt x="152593" y="8740"/>
                  </a:cubicBezTo>
                  <a:cubicBezTo>
                    <a:pt x="152511" y="8740"/>
                    <a:pt x="152429" y="8740"/>
                    <a:pt x="152347" y="8741"/>
                  </a:cubicBezTo>
                  <a:cubicBezTo>
                    <a:pt x="139176" y="8796"/>
                    <a:pt x="126364" y="13067"/>
                    <a:pt x="113386" y="15298"/>
                  </a:cubicBezTo>
                  <a:cubicBezTo>
                    <a:pt x="110831" y="15729"/>
                    <a:pt x="108206" y="16071"/>
                    <a:pt x="105621" y="16071"/>
                  </a:cubicBezTo>
                  <a:cubicBezTo>
                    <a:pt x="102574" y="16071"/>
                    <a:pt x="99583" y="15595"/>
                    <a:pt x="96825" y="14224"/>
                  </a:cubicBezTo>
                  <a:cubicBezTo>
                    <a:pt x="93051" y="12323"/>
                    <a:pt x="90130" y="8961"/>
                    <a:pt x="86768" y="6316"/>
                  </a:cubicBezTo>
                  <a:cubicBezTo>
                    <a:pt x="81477" y="2196"/>
                    <a:pt x="74927" y="0"/>
                    <a:pt x="68389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1427" y="2726829"/>
              <a:ext cx="9098792" cy="2416689"/>
            </a:xfrm>
            <a:custGeom>
              <a:avLst/>
              <a:gdLst/>
              <a:ahLst/>
              <a:cxnLst/>
              <a:rect l="l" t="t" r="r" b="b"/>
              <a:pathLst>
                <a:path w="172187" h="86900" extrusionOk="0">
                  <a:moveTo>
                    <a:pt x="94157" y="1"/>
                  </a:moveTo>
                  <a:cubicBezTo>
                    <a:pt x="91210" y="1"/>
                    <a:pt x="88097" y="334"/>
                    <a:pt x="85749" y="820"/>
                  </a:cubicBezTo>
                  <a:cubicBezTo>
                    <a:pt x="77511" y="2474"/>
                    <a:pt x="71283" y="4733"/>
                    <a:pt x="63182" y="6937"/>
                  </a:cubicBezTo>
                  <a:cubicBezTo>
                    <a:pt x="55081" y="9142"/>
                    <a:pt x="46870" y="11677"/>
                    <a:pt x="38411" y="11952"/>
                  </a:cubicBezTo>
                  <a:cubicBezTo>
                    <a:pt x="29291" y="11952"/>
                    <a:pt x="20721" y="10051"/>
                    <a:pt x="12180" y="6882"/>
                  </a:cubicBezTo>
                  <a:cubicBezTo>
                    <a:pt x="8157" y="5394"/>
                    <a:pt x="4106" y="2942"/>
                    <a:pt x="1" y="1702"/>
                  </a:cubicBezTo>
                  <a:lnTo>
                    <a:pt x="1" y="86900"/>
                  </a:lnTo>
                  <a:lnTo>
                    <a:pt x="172187" y="86900"/>
                  </a:lnTo>
                  <a:lnTo>
                    <a:pt x="172187" y="4403"/>
                  </a:lnTo>
                  <a:cubicBezTo>
                    <a:pt x="166621" y="6221"/>
                    <a:pt x="161110" y="9610"/>
                    <a:pt x="155654" y="11870"/>
                  </a:cubicBezTo>
                  <a:cubicBezTo>
                    <a:pt x="150123" y="14161"/>
                    <a:pt x="144147" y="15287"/>
                    <a:pt x="138167" y="15287"/>
                  </a:cubicBezTo>
                  <a:cubicBezTo>
                    <a:pt x="129401" y="15287"/>
                    <a:pt x="120624" y="12867"/>
                    <a:pt x="113221" y="8150"/>
                  </a:cubicBezTo>
                  <a:cubicBezTo>
                    <a:pt x="108729" y="5284"/>
                    <a:pt x="104569" y="1564"/>
                    <a:pt x="99389" y="462"/>
                  </a:cubicBezTo>
                  <a:cubicBezTo>
                    <a:pt x="97879" y="139"/>
                    <a:pt x="96052" y="1"/>
                    <a:pt x="94157" y="1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0" name="Google Shape;119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52400"/>
            <a:ext cx="8839198" cy="305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4"/>
          <p:cNvSpPr/>
          <p:nvPr/>
        </p:nvSpPr>
        <p:spPr>
          <a:xfrm>
            <a:off x="0" y="1795724"/>
            <a:ext cx="9143702" cy="3347627"/>
          </a:xfrm>
          <a:custGeom>
            <a:avLst/>
            <a:gdLst/>
            <a:ahLst/>
            <a:cxnLst/>
            <a:rect l="l" t="t" r="r" b="b"/>
            <a:pathLst>
              <a:path w="172214" h="149148" extrusionOk="0">
                <a:moveTo>
                  <a:pt x="59597" y="0"/>
                </a:moveTo>
                <a:cubicBezTo>
                  <a:pt x="53773" y="0"/>
                  <a:pt x="47747" y="958"/>
                  <a:pt x="42599" y="2532"/>
                </a:cubicBezTo>
                <a:cubicBezTo>
                  <a:pt x="32321" y="5673"/>
                  <a:pt x="24358" y="10798"/>
                  <a:pt x="15403" y="15097"/>
                </a:cubicBezTo>
                <a:cubicBezTo>
                  <a:pt x="11435" y="16998"/>
                  <a:pt x="6723" y="18844"/>
                  <a:pt x="1626" y="19450"/>
                </a:cubicBezTo>
                <a:cubicBezTo>
                  <a:pt x="1350" y="19478"/>
                  <a:pt x="1075" y="19491"/>
                  <a:pt x="803" y="19491"/>
                </a:cubicBezTo>
                <a:cubicBezTo>
                  <a:pt x="530" y="19491"/>
                  <a:pt x="262" y="19478"/>
                  <a:pt x="0" y="19450"/>
                </a:cubicBezTo>
                <a:lnTo>
                  <a:pt x="0" y="149148"/>
                </a:lnTo>
                <a:lnTo>
                  <a:pt x="172214" y="149148"/>
                </a:lnTo>
                <a:lnTo>
                  <a:pt x="172214" y="13416"/>
                </a:lnTo>
                <a:cubicBezTo>
                  <a:pt x="165208" y="12298"/>
                  <a:pt x="158041" y="11441"/>
                  <a:pt x="151041" y="11441"/>
                </a:cubicBezTo>
                <a:cubicBezTo>
                  <a:pt x="145788" y="11441"/>
                  <a:pt x="140630" y="11924"/>
                  <a:pt x="135704" y="13140"/>
                </a:cubicBezTo>
                <a:cubicBezTo>
                  <a:pt x="128954" y="14793"/>
                  <a:pt x="123195" y="17714"/>
                  <a:pt x="116196" y="18982"/>
                </a:cubicBezTo>
                <a:cubicBezTo>
                  <a:pt x="113783" y="19421"/>
                  <a:pt x="111262" y="19633"/>
                  <a:pt x="108736" y="19633"/>
                </a:cubicBezTo>
                <a:cubicBezTo>
                  <a:pt x="101281" y="19633"/>
                  <a:pt x="93781" y="17790"/>
                  <a:pt x="88862" y="14518"/>
                </a:cubicBezTo>
                <a:cubicBezTo>
                  <a:pt x="83655" y="11046"/>
                  <a:pt x="81285" y="6252"/>
                  <a:pt x="75333" y="3193"/>
                </a:cubicBezTo>
                <a:cubicBezTo>
                  <a:pt x="71001" y="951"/>
                  <a:pt x="65399" y="0"/>
                  <a:pt x="59597" y="0"/>
                </a:cubicBezTo>
                <a:close/>
              </a:path>
            </a:pathLst>
          </a:custGeom>
          <a:solidFill>
            <a:srgbClr val="0F494D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3" name="Google Shape;119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6575" y="152400"/>
            <a:ext cx="4479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4"/>
          <p:cNvSpPr/>
          <p:nvPr/>
        </p:nvSpPr>
        <p:spPr>
          <a:xfrm>
            <a:off x="0" y="1795724"/>
            <a:ext cx="9143702" cy="3347627"/>
          </a:xfrm>
          <a:custGeom>
            <a:avLst/>
            <a:gdLst/>
            <a:ahLst/>
            <a:cxnLst/>
            <a:rect l="l" t="t" r="r" b="b"/>
            <a:pathLst>
              <a:path w="172214" h="149148" extrusionOk="0">
                <a:moveTo>
                  <a:pt x="59597" y="0"/>
                </a:moveTo>
                <a:cubicBezTo>
                  <a:pt x="53773" y="0"/>
                  <a:pt x="47747" y="958"/>
                  <a:pt x="42599" y="2532"/>
                </a:cubicBezTo>
                <a:cubicBezTo>
                  <a:pt x="32321" y="5673"/>
                  <a:pt x="24358" y="10798"/>
                  <a:pt x="15403" y="15097"/>
                </a:cubicBezTo>
                <a:cubicBezTo>
                  <a:pt x="11435" y="16998"/>
                  <a:pt x="6723" y="18844"/>
                  <a:pt x="1626" y="19450"/>
                </a:cubicBezTo>
                <a:cubicBezTo>
                  <a:pt x="1350" y="19478"/>
                  <a:pt x="1075" y="19491"/>
                  <a:pt x="803" y="19491"/>
                </a:cubicBezTo>
                <a:cubicBezTo>
                  <a:pt x="530" y="19491"/>
                  <a:pt x="262" y="19478"/>
                  <a:pt x="0" y="19450"/>
                </a:cubicBezTo>
                <a:lnTo>
                  <a:pt x="0" y="149148"/>
                </a:lnTo>
                <a:lnTo>
                  <a:pt x="172214" y="149148"/>
                </a:lnTo>
                <a:lnTo>
                  <a:pt x="172214" y="13416"/>
                </a:lnTo>
                <a:cubicBezTo>
                  <a:pt x="165208" y="12298"/>
                  <a:pt x="158041" y="11441"/>
                  <a:pt x="151041" y="11441"/>
                </a:cubicBezTo>
                <a:cubicBezTo>
                  <a:pt x="145788" y="11441"/>
                  <a:pt x="140630" y="11924"/>
                  <a:pt x="135704" y="13140"/>
                </a:cubicBezTo>
                <a:cubicBezTo>
                  <a:pt x="128954" y="14793"/>
                  <a:pt x="123195" y="17714"/>
                  <a:pt x="116196" y="18982"/>
                </a:cubicBezTo>
                <a:cubicBezTo>
                  <a:pt x="113783" y="19421"/>
                  <a:pt x="111262" y="19633"/>
                  <a:pt x="108736" y="19633"/>
                </a:cubicBezTo>
                <a:cubicBezTo>
                  <a:pt x="101281" y="19633"/>
                  <a:pt x="93781" y="17790"/>
                  <a:pt x="88862" y="14518"/>
                </a:cubicBezTo>
                <a:cubicBezTo>
                  <a:pt x="83655" y="11046"/>
                  <a:pt x="81285" y="6252"/>
                  <a:pt x="75333" y="3193"/>
                </a:cubicBezTo>
                <a:cubicBezTo>
                  <a:pt x="71001" y="951"/>
                  <a:pt x="65399" y="0"/>
                  <a:pt x="59597" y="0"/>
                </a:cubicBezTo>
                <a:close/>
              </a:path>
            </a:pathLst>
          </a:custGeom>
          <a:solidFill>
            <a:srgbClr val="0F494D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3" name="Google Shape;119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6575" y="152400"/>
            <a:ext cx="4479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065788" y="1509900"/>
            <a:ext cx="4920000" cy="22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7" y="0"/>
            <a:ext cx="9139524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8"/>
          <p:cNvGrpSpPr/>
          <p:nvPr/>
        </p:nvGrpSpPr>
        <p:grpSpPr>
          <a:xfrm>
            <a:off x="-57881" y="-967243"/>
            <a:ext cx="9259570" cy="2171579"/>
            <a:chOff x="-57881" y="-967243"/>
            <a:chExt cx="9259570" cy="2171579"/>
          </a:xfrm>
        </p:grpSpPr>
        <p:sp>
          <p:nvSpPr>
            <p:cNvPr id="58" name="Google Shape;58;p8"/>
            <p:cNvSpPr/>
            <p:nvPr/>
          </p:nvSpPr>
          <p:spPr>
            <a:xfrm>
              <a:off x="-57881" y="-967243"/>
              <a:ext cx="9259570" cy="1845855"/>
            </a:xfrm>
            <a:custGeom>
              <a:avLst/>
              <a:gdLst/>
              <a:ahLst/>
              <a:cxnLst/>
              <a:rect l="l" t="t" r="r" b="b"/>
              <a:pathLst>
                <a:path w="229709" h="45800" extrusionOk="0">
                  <a:moveTo>
                    <a:pt x="0" y="0"/>
                  </a:moveTo>
                  <a:lnTo>
                    <a:pt x="0" y="45799"/>
                  </a:lnTo>
                  <a:lnTo>
                    <a:pt x="40589" y="45799"/>
                  </a:lnTo>
                  <a:lnTo>
                    <a:pt x="52484" y="33930"/>
                  </a:lnTo>
                  <a:lnTo>
                    <a:pt x="177225" y="33930"/>
                  </a:lnTo>
                  <a:lnTo>
                    <a:pt x="189119" y="45799"/>
                  </a:lnTo>
                  <a:lnTo>
                    <a:pt x="229708" y="45799"/>
                  </a:lnTo>
                  <a:lnTo>
                    <a:pt x="229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7850296" y="-494011"/>
              <a:ext cx="925195" cy="1238456"/>
            </a:xfrm>
            <a:custGeom>
              <a:avLst/>
              <a:gdLst/>
              <a:ahLst/>
              <a:cxnLst/>
              <a:rect l="l" t="t" r="r" b="b"/>
              <a:pathLst>
                <a:path w="22952" h="30729" extrusionOk="0">
                  <a:moveTo>
                    <a:pt x="1" y="0"/>
                  </a:moveTo>
                  <a:lnTo>
                    <a:pt x="1" y="30728"/>
                  </a:lnTo>
                  <a:lnTo>
                    <a:pt x="22951" y="30728"/>
                  </a:lnTo>
                  <a:lnTo>
                    <a:pt x="22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7916888" y="-426424"/>
              <a:ext cx="734609" cy="1103241"/>
            </a:xfrm>
            <a:custGeom>
              <a:avLst/>
              <a:gdLst/>
              <a:ahLst/>
              <a:cxnLst/>
              <a:rect l="l" t="t" r="r" b="b"/>
              <a:pathLst>
                <a:path w="18224" h="27374" extrusionOk="0">
                  <a:moveTo>
                    <a:pt x="1" y="1"/>
                  </a:moveTo>
                  <a:lnTo>
                    <a:pt x="1" y="27374"/>
                  </a:lnTo>
                  <a:lnTo>
                    <a:pt x="18224" y="27374"/>
                  </a:lnTo>
                  <a:lnTo>
                    <a:pt x="182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8050072" y="565138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8050072" y="453460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050072" y="340815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8050072" y="229136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050072" y="116491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8050072" y="4813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8050072" y="-107833"/>
              <a:ext cx="524594" cy="16403"/>
            </a:xfrm>
            <a:custGeom>
              <a:avLst/>
              <a:gdLst/>
              <a:ahLst/>
              <a:cxnLst/>
              <a:rect l="l" t="t" r="r" b="b"/>
              <a:pathLst>
                <a:path w="13014" h="407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050072" y="-219511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8050072" y="-332197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368316" y="-494011"/>
              <a:ext cx="925155" cy="1237408"/>
            </a:xfrm>
            <a:custGeom>
              <a:avLst/>
              <a:gdLst/>
              <a:ahLst/>
              <a:cxnLst/>
              <a:rect l="l" t="t" r="r" b="b"/>
              <a:pathLst>
                <a:path w="22951" h="30703" extrusionOk="0">
                  <a:moveTo>
                    <a:pt x="22951" y="30703"/>
                  </a:moveTo>
                  <a:lnTo>
                    <a:pt x="0" y="30703"/>
                  </a:lnTo>
                  <a:lnTo>
                    <a:pt x="0" y="0"/>
                  </a:lnTo>
                  <a:lnTo>
                    <a:pt x="22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492270" y="-426424"/>
              <a:ext cx="734609" cy="1103241"/>
            </a:xfrm>
            <a:custGeom>
              <a:avLst/>
              <a:gdLst/>
              <a:ahLst/>
              <a:cxnLst/>
              <a:rect l="l" t="t" r="r" b="b"/>
              <a:pathLst>
                <a:path w="18224" h="27374" extrusionOk="0">
                  <a:moveTo>
                    <a:pt x="0" y="27374"/>
                  </a:moveTo>
                  <a:lnTo>
                    <a:pt x="0" y="1"/>
                  </a:lnTo>
                  <a:lnTo>
                    <a:pt x="18224" y="1"/>
                  </a:lnTo>
                  <a:lnTo>
                    <a:pt x="18224" y="273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569101" y="565138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69101" y="453460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569101" y="340815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69101" y="229136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569101" y="116491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69101" y="4813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69101" y="-107833"/>
              <a:ext cx="524594" cy="16403"/>
            </a:xfrm>
            <a:custGeom>
              <a:avLst/>
              <a:gdLst/>
              <a:ahLst/>
              <a:cxnLst/>
              <a:rect l="l" t="t" r="r" b="b"/>
              <a:pathLst>
                <a:path w="13014" h="407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69101" y="-219511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569101" y="-332197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785143" y="-628219"/>
              <a:ext cx="3573522" cy="1832555"/>
            </a:xfrm>
            <a:custGeom>
              <a:avLst/>
              <a:gdLst/>
              <a:ahLst/>
              <a:cxnLst/>
              <a:rect l="l" t="t" r="r" b="b"/>
              <a:pathLst>
                <a:path w="88651" h="45470" extrusionOk="0">
                  <a:moveTo>
                    <a:pt x="0" y="1"/>
                  </a:moveTo>
                  <a:lnTo>
                    <a:pt x="88650" y="1"/>
                  </a:lnTo>
                  <a:lnTo>
                    <a:pt x="88650" y="45470"/>
                  </a:lnTo>
                  <a:lnTo>
                    <a:pt x="0" y="454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919335" y="-494011"/>
              <a:ext cx="3305098" cy="1564180"/>
            </a:xfrm>
            <a:custGeom>
              <a:avLst/>
              <a:gdLst/>
              <a:ahLst/>
              <a:cxnLst/>
              <a:rect l="l" t="t" r="r" b="b"/>
              <a:pathLst>
                <a:path w="81992" h="38811" extrusionOk="0">
                  <a:moveTo>
                    <a:pt x="81992" y="0"/>
                  </a:moveTo>
                  <a:lnTo>
                    <a:pt x="81992" y="38810"/>
                  </a:lnTo>
                  <a:lnTo>
                    <a:pt x="1" y="388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902929" y="-510415"/>
              <a:ext cx="3337910" cy="1596946"/>
            </a:xfrm>
            <a:custGeom>
              <a:avLst/>
              <a:gdLst/>
              <a:ahLst/>
              <a:cxnLst/>
              <a:rect l="l" t="t" r="r" b="b"/>
              <a:pathLst>
                <a:path w="82806" h="39624" extrusionOk="0">
                  <a:moveTo>
                    <a:pt x="81967" y="839"/>
                  </a:moveTo>
                  <a:lnTo>
                    <a:pt x="81967" y="38785"/>
                  </a:lnTo>
                  <a:lnTo>
                    <a:pt x="840" y="38785"/>
                  </a:lnTo>
                  <a:lnTo>
                    <a:pt x="840" y="839"/>
                  </a:lnTo>
                  <a:close/>
                  <a:moveTo>
                    <a:pt x="1" y="1"/>
                  </a:moveTo>
                  <a:lnTo>
                    <a:pt x="1" y="39624"/>
                  </a:lnTo>
                  <a:lnTo>
                    <a:pt x="82806" y="39624"/>
                  </a:lnTo>
                  <a:lnTo>
                    <a:pt x="828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566834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3649792" y="-16828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732791" y="-16828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816797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899795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983801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066799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4150805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233804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317810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4400768" y="-16828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4483766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567772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650770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4734776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4817775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4901781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984739" y="-16828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068745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152751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234741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110" y="204"/>
                  </a:moveTo>
                  <a:lnTo>
                    <a:pt x="2110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318747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5401746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485752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566834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3649792" y="-78130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3732791" y="-78130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816797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899795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83801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066799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150805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233804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317810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400768" y="-78130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483766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567772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650770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734776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817775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901781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4984739" y="-78130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068745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152751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234741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110" y="229"/>
                  </a:moveTo>
                  <a:lnTo>
                    <a:pt x="2110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318747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5401746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5485752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566834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649792" y="13034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732791" y="13034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3816797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899795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3983801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4066799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150805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4233804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4317810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4400768" y="13034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4483766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4567772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4650770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4734776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817775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4901781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4984739" y="13034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5068745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5152751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5234741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110" y="203"/>
                  </a:moveTo>
                  <a:lnTo>
                    <a:pt x="2110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5318747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5401746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5485752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3566834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649792" y="103151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3732791" y="103151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816797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3899795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3983801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4066799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4150805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4233804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4317810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4400768" y="103151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4483766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4567772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4650770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734776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817775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4901781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4984739" y="103151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068745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5152751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234741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5318747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5401746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5485752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566834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649792" y="19330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732791" y="19330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16797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899795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3983801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4066799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150805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4233804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4317810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4400768" y="19330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4483766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567772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4650770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734776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4817775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4901781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4984739" y="19330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5068745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152751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5234741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5318747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5401746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485752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3566834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649792" y="28447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3732791" y="28447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3816797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3899795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3983801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4066799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4150805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4233804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4317810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4400768" y="28447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4483766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567772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4650770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4734776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4817775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901781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984739" y="28447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5068745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5152751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234741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110" y="204"/>
                  </a:moveTo>
                  <a:lnTo>
                    <a:pt x="2110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318747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401746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485752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3566834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3649792" y="374588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204"/>
                  </a:moveTo>
                  <a:lnTo>
                    <a:pt x="2060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3732791" y="374588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4"/>
                  </a:moveTo>
                  <a:lnTo>
                    <a:pt x="2085" y="2238"/>
                  </a:lnTo>
                  <a:lnTo>
                    <a:pt x="229" y="2238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3816797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3899795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4"/>
                  </a:moveTo>
                  <a:lnTo>
                    <a:pt x="2085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3983801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066799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4150805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4233804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8"/>
                  </a:lnTo>
                  <a:lnTo>
                    <a:pt x="203" y="2238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4317810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3" y="2238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4400768" y="374588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483766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30"/>
                  </a:moveTo>
                  <a:lnTo>
                    <a:pt x="2085" y="2263"/>
                  </a:lnTo>
                  <a:lnTo>
                    <a:pt x="229" y="2263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567772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650770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8"/>
                  </a:lnTo>
                  <a:lnTo>
                    <a:pt x="229" y="2238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4734776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817775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8"/>
                  </a:lnTo>
                  <a:lnTo>
                    <a:pt x="203" y="2238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901781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3" y="2238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984739" y="374588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30"/>
                  </a:moveTo>
                  <a:lnTo>
                    <a:pt x="2085" y="2263"/>
                  </a:lnTo>
                  <a:lnTo>
                    <a:pt x="204" y="2263"/>
                  </a:lnTo>
                  <a:lnTo>
                    <a:pt x="204" y="230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068745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152751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234741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110" y="230"/>
                  </a:moveTo>
                  <a:lnTo>
                    <a:pt x="2110" y="2263"/>
                  </a:lnTo>
                  <a:lnTo>
                    <a:pt x="229" y="2263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318747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5401746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30"/>
                  </a:moveTo>
                  <a:lnTo>
                    <a:pt x="2084" y="2263"/>
                  </a:lnTo>
                  <a:lnTo>
                    <a:pt x="229" y="2263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5485752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3" y="2238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3566834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3649792" y="46575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179"/>
                  </a:moveTo>
                  <a:lnTo>
                    <a:pt x="2060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3732791" y="46575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179"/>
                  </a:moveTo>
                  <a:lnTo>
                    <a:pt x="2085" y="2212"/>
                  </a:lnTo>
                  <a:lnTo>
                    <a:pt x="229" y="2212"/>
                  </a:lnTo>
                  <a:lnTo>
                    <a:pt x="229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816797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899795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179"/>
                  </a:moveTo>
                  <a:lnTo>
                    <a:pt x="2085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983801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4066799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4150805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4233804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03" y="2212"/>
                  </a:lnTo>
                  <a:lnTo>
                    <a:pt x="203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4317810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3" y="2212"/>
                  </a:lnTo>
                  <a:lnTo>
                    <a:pt x="203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4400768" y="46575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4483766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179"/>
                  </a:moveTo>
                  <a:lnTo>
                    <a:pt x="2085" y="2212"/>
                  </a:lnTo>
                  <a:lnTo>
                    <a:pt x="229" y="2212"/>
                  </a:lnTo>
                  <a:lnTo>
                    <a:pt x="229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4567772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650770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29" y="2212"/>
                  </a:lnTo>
                  <a:lnTo>
                    <a:pt x="229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734776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817775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03" y="2212"/>
                  </a:lnTo>
                  <a:lnTo>
                    <a:pt x="203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901781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3" y="2212"/>
                  </a:lnTo>
                  <a:lnTo>
                    <a:pt x="203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984739" y="46575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179"/>
                  </a:moveTo>
                  <a:lnTo>
                    <a:pt x="2085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5068745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179"/>
                  </a:moveTo>
                  <a:lnTo>
                    <a:pt x="2060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5152751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179"/>
                  </a:moveTo>
                  <a:lnTo>
                    <a:pt x="2060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5234741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110" y="179"/>
                  </a:moveTo>
                  <a:lnTo>
                    <a:pt x="2110" y="2212"/>
                  </a:lnTo>
                  <a:lnTo>
                    <a:pt x="229" y="2212"/>
                  </a:lnTo>
                  <a:lnTo>
                    <a:pt x="229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5318747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401746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29" y="2212"/>
                  </a:lnTo>
                  <a:lnTo>
                    <a:pt x="229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485752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3" y="2212"/>
                  </a:lnTo>
                  <a:lnTo>
                    <a:pt x="203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566834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649792" y="554901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732791" y="554901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816797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899795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3983801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4066799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150805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233804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317810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4400768" y="554901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483766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4567772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4650770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734776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4817775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4901781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4984739" y="554901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5068745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5152751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5234741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5318747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5401746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3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5485752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3566834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3649792" y="646066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732791" y="646066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3816797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3899795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3983801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4066799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4150805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4233804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4317810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4400768" y="646066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4483766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4567772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4650770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734776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817775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01781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84739" y="646066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068745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152751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5234741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5318747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5401746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5485752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804502" y="-287098"/>
              <a:ext cx="699782" cy="698604"/>
            </a:xfrm>
            <a:custGeom>
              <a:avLst/>
              <a:gdLst/>
              <a:ahLst/>
              <a:cxnLst/>
              <a:rect l="l" t="t" r="r" b="b"/>
              <a:pathLst>
                <a:path w="17360" h="17334" extrusionOk="0">
                  <a:moveTo>
                    <a:pt x="8668" y="0"/>
                  </a:moveTo>
                  <a:lnTo>
                    <a:pt x="8693" y="204"/>
                  </a:lnTo>
                  <a:cubicBezTo>
                    <a:pt x="8947" y="204"/>
                    <a:pt x="9227" y="229"/>
                    <a:pt x="9506" y="254"/>
                  </a:cubicBezTo>
                  <a:lnTo>
                    <a:pt x="9506" y="26"/>
                  </a:lnTo>
                  <a:cubicBezTo>
                    <a:pt x="9252" y="0"/>
                    <a:pt x="8973" y="0"/>
                    <a:pt x="8693" y="0"/>
                  </a:cubicBezTo>
                  <a:close/>
                  <a:moveTo>
                    <a:pt x="7803" y="51"/>
                  </a:moveTo>
                  <a:cubicBezTo>
                    <a:pt x="7524" y="77"/>
                    <a:pt x="7244" y="102"/>
                    <a:pt x="6965" y="178"/>
                  </a:cubicBezTo>
                  <a:lnTo>
                    <a:pt x="7016" y="382"/>
                  </a:lnTo>
                  <a:lnTo>
                    <a:pt x="7016" y="356"/>
                  </a:lnTo>
                  <a:cubicBezTo>
                    <a:pt x="7295" y="305"/>
                    <a:pt x="7575" y="280"/>
                    <a:pt x="7829" y="254"/>
                  </a:cubicBezTo>
                  <a:lnTo>
                    <a:pt x="7803" y="51"/>
                  </a:lnTo>
                  <a:close/>
                  <a:moveTo>
                    <a:pt x="10370" y="153"/>
                  </a:moveTo>
                  <a:lnTo>
                    <a:pt x="10320" y="356"/>
                  </a:lnTo>
                  <a:cubicBezTo>
                    <a:pt x="10599" y="407"/>
                    <a:pt x="10853" y="483"/>
                    <a:pt x="11133" y="559"/>
                  </a:cubicBezTo>
                  <a:lnTo>
                    <a:pt x="11184" y="356"/>
                  </a:lnTo>
                  <a:cubicBezTo>
                    <a:pt x="10904" y="280"/>
                    <a:pt x="10625" y="204"/>
                    <a:pt x="10370" y="153"/>
                  </a:cubicBezTo>
                  <a:close/>
                  <a:moveTo>
                    <a:pt x="6151" y="382"/>
                  </a:moveTo>
                  <a:cubicBezTo>
                    <a:pt x="5872" y="458"/>
                    <a:pt x="5618" y="559"/>
                    <a:pt x="5364" y="661"/>
                  </a:cubicBezTo>
                  <a:lnTo>
                    <a:pt x="5440" y="864"/>
                  </a:lnTo>
                  <a:cubicBezTo>
                    <a:pt x="5694" y="737"/>
                    <a:pt x="5948" y="661"/>
                    <a:pt x="6202" y="585"/>
                  </a:cubicBezTo>
                  <a:lnTo>
                    <a:pt x="6151" y="382"/>
                  </a:lnTo>
                  <a:close/>
                  <a:moveTo>
                    <a:pt x="11997" y="661"/>
                  </a:moveTo>
                  <a:lnTo>
                    <a:pt x="11895" y="839"/>
                  </a:lnTo>
                  <a:cubicBezTo>
                    <a:pt x="12150" y="941"/>
                    <a:pt x="12404" y="1068"/>
                    <a:pt x="12658" y="1195"/>
                  </a:cubicBezTo>
                  <a:lnTo>
                    <a:pt x="12760" y="1017"/>
                  </a:lnTo>
                  <a:cubicBezTo>
                    <a:pt x="12505" y="864"/>
                    <a:pt x="12251" y="763"/>
                    <a:pt x="11997" y="661"/>
                  </a:cubicBezTo>
                  <a:close/>
                  <a:moveTo>
                    <a:pt x="4576" y="1042"/>
                  </a:moveTo>
                  <a:cubicBezTo>
                    <a:pt x="4347" y="1144"/>
                    <a:pt x="4093" y="1322"/>
                    <a:pt x="3864" y="1474"/>
                  </a:cubicBezTo>
                  <a:lnTo>
                    <a:pt x="3966" y="1652"/>
                  </a:lnTo>
                  <a:lnTo>
                    <a:pt x="3966" y="1627"/>
                  </a:lnTo>
                  <a:cubicBezTo>
                    <a:pt x="4194" y="1474"/>
                    <a:pt x="4449" y="1347"/>
                    <a:pt x="4677" y="1220"/>
                  </a:cubicBezTo>
                  <a:lnTo>
                    <a:pt x="4576" y="1042"/>
                  </a:lnTo>
                  <a:close/>
                  <a:moveTo>
                    <a:pt x="13471" y="1449"/>
                  </a:moveTo>
                  <a:lnTo>
                    <a:pt x="13370" y="1627"/>
                  </a:lnTo>
                  <a:cubicBezTo>
                    <a:pt x="13598" y="1779"/>
                    <a:pt x="13827" y="1957"/>
                    <a:pt x="14030" y="2110"/>
                  </a:cubicBezTo>
                  <a:lnTo>
                    <a:pt x="14157" y="1957"/>
                  </a:lnTo>
                  <a:cubicBezTo>
                    <a:pt x="13954" y="1779"/>
                    <a:pt x="13725" y="1601"/>
                    <a:pt x="13471" y="1449"/>
                  </a:cubicBezTo>
                  <a:close/>
                  <a:moveTo>
                    <a:pt x="3178" y="1983"/>
                  </a:moveTo>
                  <a:cubicBezTo>
                    <a:pt x="2949" y="2161"/>
                    <a:pt x="2746" y="2364"/>
                    <a:pt x="2542" y="2567"/>
                  </a:cubicBezTo>
                  <a:lnTo>
                    <a:pt x="2695" y="2694"/>
                  </a:lnTo>
                  <a:cubicBezTo>
                    <a:pt x="2898" y="2491"/>
                    <a:pt x="3102" y="2313"/>
                    <a:pt x="3305" y="2135"/>
                  </a:cubicBezTo>
                  <a:lnTo>
                    <a:pt x="3178" y="1983"/>
                  </a:lnTo>
                  <a:close/>
                  <a:moveTo>
                    <a:pt x="14793" y="2542"/>
                  </a:moveTo>
                  <a:lnTo>
                    <a:pt x="14640" y="2669"/>
                  </a:lnTo>
                  <a:cubicBezTo>
                    <a:pt x="14844" y="2872"/>
                    <a:pt x="15047" y="3076"/>
                    <a:pt x="15199" y="3279"/>
                  </a:cubicBezTo>
                  <a:lnTo>
                    <a:pt x="15377" y="3177"/>
                  </a:lnTo>
                  <a:cubicBezTo>
                    <a:pt x="15199" y="2949"/>
                    <a:pt x="14996" y="2720"/>
                    <a:pt x="14793" y="2542"/>
                  </a:cubicBezTo>
                  <a:close/>
                  <a:moveTo>
                    <a:pt x="1983" y="3177"/>
                  </a:moveTo>
                  <a:cubicBezTo>
                    <a:pt x="1780" y="3406"/>
                    <a:pt x="1627" y="3635"/>
                    <a:pt x="1475" y="3863"/>
                  </a:cubicBezTo>
                  <a:lnTo>
                    <a:pt x="1653" y="3991"/>
                  </a:lnTo>
                  <a:lnTo>
                    <a:pt x="1653" y="3965"/>
                  </a:lnTo>
                  <a:cubicBezTo>
                    <a:pt x="1805" y="3736"/>
                    <a:pt x="1958" y="3508"/>
                    <a:pt x="2136" y="3330"/>
                  </a:cubicBezTo>
                  <a:lnTo>
                    <a:pt x="1983" y="3177"/>
                  </a:lnTo>
                  <a:close/>
                  <a:moveTo>
                    <a:pt x="15886" y="3838"/>
                  </a:moveTo>
                  <a:lnTo>
                    <a:pt x="15708" y="3940"/>
                  </a:lnTo>
                  <a:cubicBezTo>
                    <a:pt x="15860" y="4168"/>
                    <a:pt x="16013" y="4423"/>
                    <a:pt x="16140" y="4677"/>
                  </a:cubicBezTo>
                  <a:lnTo>
                    <a:pt x="16318" y="4550"/>
                  </a:lnTo>
                  <a:cubicBezTo>
                    <a:pt x="16191" y="4296"/>
                    <a:pt x="16038" y="4067"/>
                    <a:pt x="15886" y="3838"/>
                  </a:cubicBezTo>
                  <a:close/>
                  <a:moveTo>
                    <a:pt x="1043" y="4601"/>
                  </a:moveTo>
                  <a:cubicBezTo>
                    <a:pt x="890" y="4855"/>
                    <a:pt x="789" y="5109"/>
                    <a:pt x="662" y="5363"/>
                  </a:cubicBezTo>
                  <a:lnTo>
                    <a:pt x="865" y="5439"/>
                  </a:lnTo>
                  <a:cubicBezTo>
                    <a:pt x="967" y="5185"/>
                    <a:pt x="1094" y="4931"/>
                    <a:pt x="1221" y="4702"/>
                  </a:cubicBezTo>
                  <a:lnTo>
                    <a:pt x="1043" y="4601"/>
                  </a:lnTo>
                  <a:close/>
                  <a:moveTo>
                    <a:pt x="16699" y="5338"/>
                  </a:moveTo>
                  <a:lnTo>
                    <a:pt x="16496" y="5414"/>
                  </a:lnTo>
                  <a:cubicBezTo>
                    <a:pt x="16597" y="5668"/>
                    <a:pt x="16699" y="5922"/>
                    <a:pt x="16775" y="6202"/>
                  </a:cubicBezTo>
                  <a:lnTo>
                    <a:pt x="16979" y="6126"/>
                  </a:lnTo>
                  <a:cubicBezTo>
                    <a:pt x="16902" y="5871"/>
                    <a:pt x="16801" y="5592"/>
                    <a:pt x="16699" y="5338"/>
                  </a:cubicBezTo>
                  <a:close/>
                  <a:moveTo>
                    <a:pt x="382" y="6176"/>
                  </a:moveTo>
                  <a:cubicBezTo>
                    <a:pt x="306" y="6430"/>
                    <a:pt x="230" y="6710"/>
                    <a:pt x="179" y="6990"/>
                  </a:cubicBezTo>
                  <a:lnTo>
                    <a:pt x="382" y="7040"/>
                  </a:lnTo>
                  <a:lnTo>
                    <a:pt x="382" y="7015"/>
                  </a:lnTo>
                  <a:cubicBezTo>
                    <a:pt x="458" y="6761"/>
                    <a:pt x="509" y="6481"/>
                    <a:pt x="585" y="6227"/>
                  </a:cubicBezTo>
                  <a:lnTo>
                    <a:pt x="382" y="6176"/>
                  </a:lnTo>
                  <a:close/>
                  <a:moveTo>
                    <a:pt x="17182" y="6964"/>
                  </a:moveTo>
                  <a:lnTo>
                    <a:pt x="16979" y="6990"/>
                  </a:lnTo>
                  <a:cubicBezTo>
                    <a:pt x="17029" y="7269"/>
                    <a:pt x="17080" y="7549"/>
                    <a:pt x="17106" y="7828"/>
                  </a:cubicBezTo>
                  <a:lnTo>
                    <a:pt x="17309" y="7803"/>
                  </a:lnTo>
                  <a:cubicBezTo>
                    <a:pt x="17284" y="7523"/>
                    <a:pt x="17233" y="7244"/>
                    <a:pt x="17182" y="6964"/>
                  </a:cubicBezTo>
                  <a:close/>
                  <a:moveTo>
                    <a:pt x="52" y="7828"/>
                  </a:moveTo>
                  <a:cubicBezTo>
                    <a:pt x="26" y="8108"/>
                    <a:pt x="1" y="8388"/>
                    <a:pt x="26" y="8693"/>
                  </a:cubicBezTo>
                  <a:lnTo>
                    <a:pt x="230" y="8667"/>
                  </a:lnTo>
                  <a:cubicBezTo>
                    <a:pt x="230" y="8413"/>
                    <a:pt x="230" y="8133"/>
                    <a:pt x="255" y="7854"/>
                  </a:cubicBezTo>
                  <a:lnTo>
                    <a:pt x="52" y="7828"/>
                  </a:lnTo>
                  <a:close/>
                  <a:moveTo>
                    <a:pt x="17156" y="8642"/>
                  </a:moveTo>
                  <a:lnTo>
                    <a:pt x="17156" y="8667"/>
                  </a:lnTo>
                  <a:cubicBezTo>
                    <a:pt x="17156" y="8947"/>
                    <a:pt x="17131" y="9201"/>
                    <a:pt x="17106" y="9480"/>
                  </a:cubicBezTo>
                  <a:lnTo>
                    <a:pt x="17309" y="9506"/>
                  </a:lnTo>
                  <a:lnTo>
                    <a:pt x="17309" y="9480"/>
                  </a:lnTo>
                  <a:cubicBezTo>
                    <a:pt x="17334" y="9226"/>
                    <a:pt x="17360" y="8947"/>
                    <a:pt x="17360" y="8667"/>
                  </a:cubicBezTo>
                  <a:lnTo>
                    <a:pt x="17360" y="8642"/>
                  </a:lnTo>
                  <a:close/>
                  <a:moveTo>
                    <a:pt x="255" y="9506"/>
                  </a:moveTo>
                  <a:lnTo>
                    <a:pt x="52" y="9531"/>
                  </a:lnTo>
                  <a:cubicBezTo>
                    <a:pt x="77" y="9811"/>
                    <a:pt x="128" y="10090"/>
                    <a:pt x="179" y="10370"/>
                  </a:cubicBezTo>
                  <a:lnTo>
                    <a:pt x="382" y="10345"/>
                  </a:lnTo>
                  <a:cubicBezTo>
                    <a:pt x="331" y="10065"/>
                    <a:pt x="280" y="9785"/>
                    <a:pt x="255" y="9506"/>
                  </a:cubicBezTo>
                  <a:close/>
                  <a:moveTo>
                    <a:pt x="17004" y="10294"/>
                  </a:moveTo>
                  <a:cubicBezTo>
                    <a:pt x="16928" y="10573"/>
                    <a:pt x="16877" y="10853"/>
                    <a:pt x="16801" y="11107"/>
                  </a:cubicBezTo>
                  <a:lnTo>
                    <a:pt x="17004" y="11158"/>
                  </a:lnTo>
                  <a:cubicBezTo>
                    <a:pt x="17080" y="10878"/>
                    <a:pt x="17131" y="10599"/>
                    <a:pt x="17207" y="10345"/>
                  </a:cubicBezTo>
                  <a:lnTo>
                    <a:pt x="17004" y="10294"/>
                  </a:lnTo>
                  <a:close/>
                  <a:moveTo>
                    <a:pt x="585" y="11132"/>
                  </a:moveTo>
                  <a:lnTo>
                    <a:pt x="382" y="11209"/>
                  </a:lnTo>
                  <a:cubicBezTo>
                    <a:pt x="484" y="11463"/>
                    <a:pt x="560" y="11742"/>
                    <a:pt x="687" y="11997"/>
                  </a:cubicBezTo>
                  <a:lnTo>
                    <a:pt x="865" y="11920"/>
                  </a:lnTo>
                  <a:cubicBezTo>
                    <a:pt x="763" y="11666"/>
                    <a:pt x="662" y="11412"/>
                    <a:pt x="585" y="11132"/>
                  </a:cubicBezTo>
                  <a:close/>
                  <a:moveTo>
                    <a:pt x="16496" y="11869"/>
                  </a:moveTo>
                  <a:cubicBezTo>
                    <a:pt x="16394" y="12124"/>
                    <a:pt x="16292" y="12378"/>
                    <a:pt x="16165" y="12632"/>
                  </a:cubicBezTo>
                  <a:lnTo>
                    <a:pt x="16343" y="12734"/>
                  </a:lnTo>
                  <a:cubicBezTo>
                    <a:pt x="16470" y="12479"/>
                    <a:pt x="16597" y="12225"/>
                    <a:pt x="16699" y="11946"/>
                  </a:cubicBezTo>
                  <a:lnTo>
                    <a:pt x="16496" y="11869"/>
                  </a:lnTo>
                  <a:close/>
                  <a:moveTo>
                    <a:pt x="1221" y="12657"/>
                  </a:moveTo>
                  <a:lnTo>
                    <a:pt x="1043" y="12759"/>
                  </a:lnTo>
                  <a:cubicBezTo>
                    <a:pt x="1144" y="13013"/>
                    <a:pt x="1322" y="13242"/>
                    <a:pt x="1475" y="13496"/>
                  </a:cubicBezTo>
                  <a:lnTo>
                    <a:pt x="1653" y="13369"/>
                  </a:lnTo>
                  <a:cubicBezTo>
                    <a:pt x="1500" y="13140"/>
                    <a:pt x="1348" y="12886"/>
                    <a:pt x="1221" y="12657"/>
                  </a:cubicBezTo>
                  <a:close/>
                  <a:moveTo>
                    <a:pt x="15733" y="13344"/>
                  </a:moveTo>
                  <a:cubicBezTo>
                    <a:pt x="15581" y="13572"/>
                    <a:pt x="15403" y="13801"/>
                    <a:pt x="15225" y="14004"/>
                  </a:cubicBezTo>
                  <a:lnTo>
                    <a:pt x="15403" y="14131"/>
                  </a:lnTo>
                  <a:cubicBezTo>
                    <a:pt x="15581" y="13928"/>
                    <a:pt x="15733" y="13699"/>
                    <a:pt x="15911" y="13445"/>
                  </a:cubicBezTo>
                  <a:lnTo>
                    <a:pt x="15733" y="13344"/>
                  </a:lnTo>
                  <a:close/>
                  <a:moveTo>
                    <a:pt x="2136" y="14030"/>
                  </a:moveTo>
                  <a:lnTo>
                    <a:pt x="1983" y="14157"/>
                  </a:lnTo>
                  <a:cubicBezTo>
                    <a:pt x="2161" y="14386"/>
                    <a:pt x="2339" y="14589"/>
                    <a:pt x="2542" y="14792"/>
                  </a:cubicBezTo>
                  <a:lnTo>
                    <a:pt x="2695" y="14640"/>
                  </a:lnTo>
                  <a:cubicBezTo>
                    <a:pt x="2492" y="14436"/>
                    <a:pt x="2314" y="14233"/>
                    <a:pt x="2136" y="14030"/>
                  </a:cubicBezTo>
                  <a:close/>
                  <a:moveTo>
                    <a:pt x="14691" y="14614"/>
                  </a:moveTo>
                  <a:cubicBezTo>
                    <a:pt x="14488" y="14818"/>
                    <a:pt x="14284" y="14996"/>
                    <a:pt x="14056" y="15174"/>
                  </a:cubicBezTo>
                  <a:lnTo>
                    <a:pt x="14208" y="15351"/>
                  </a:lnTo>
                  <a:cubicBezTo>
                    <a:pt x="14412" y="15174"/>
                    <a:pt x="14640" y="14970"/>
                    <a:pt x="14818" y="14767"/>
                  </a:cubicBezTo>
                  <a:lnTo>
                    <a:pt x="14691" y="14614"/>
                  </a:lnTo>
                  <a:close/>
                  <a:moveTo>
                    <a:pt x="3305" y="15199"/>
                  </a:moveTo>
                  <a:lnTo>
                    <a:pt x="3178" y="15377"/>
                  </a:lnTo>
                  <a:cubicBezTo>
                    <a:pt x="3407" y="15555"/>
                    <a:pt x="3635" y="15707"/>
                    <a:pt x="3864" y="15860"/>
                  </a:cubicBezTo>
                  <a:lnTo>
                    <a:pt x="3991" y="15707"/>
                  </a:lnTo>
                  <a:cubicBezTo>
                    <a:pt x="3762" y="15555"/>
                    <a:pt x="3534" y="15377"/>
                    <a:pt x="3305" y="15199"/>
                  </a:cubicBezTo>
                  <a:close/>
                  <a:moveTo>
                    <a:pt x="13395" y="15682"/>
                  </a:moveTo>
                  <a:cubicBezTo>
                    <a:pt x="13166" y="15834"/>
                    <a:pt x="12937" y="15987"/>
                    <a:pt x="12683" y="16114"/>
                  </a:cubicBezTo>
                  <a:lnTo>
                    <a:pt x="12785" y="16292"/>
                  </a:lnTo>
                  <a:lnTo>
                    <a:pt x="12810" y="16292"/>
                  </a:lnTo>
                  <a:cubicBezTo>
                    <a:pt x="13039" y="16165"/>
                    <a:pt x="13293" y="16012"/>
                    <a:pt x="13522" y="15860"/>
                  </a:cubicBezTo>
                  <a:lnTo>
                    <a:pt x="13395" y="15682"/>
                  </a:lnTo>
                  <a:close/>
                  <a:moveTo>
                    <a:pt x="4703" y="16114"/>
                  </a:moveTo>
                  <a:lnTo>
                    <a:pt x="4601" y="16317"/>
                  </a:lnTo>
                  <a:cubicBezTo>
                    <a:pt x="4830" y="16444"/>
                    <a:pt x="5109" y="16571"/>
                    <a:pt x="5364" y="16673"/>
                  </a:cubicBezTo>
                  <a:lnTo>
                    <a:pt x="5440" y="16470"/>
                  </a:lnTo>
                  <a:cubicBezTo>
                    <a:pt x="5186" y="16368"/>
                    <a:pt x="4931" y="16266"/>
                    <a:pt x="4703" y="16114"/>
                  </a:cubicBezTo>
                  <a:close/>
                  <a:moveTo>
                    <a:pt x="11946" y="16470"/>
                  </a:moveTo>
                  <a:cubicBezTo>
                    <a:pt x="11692" y="16571"/>
                    <a:pt x="11438" y="16673"/>
                    <a:pt x="11158" y="16749"/>
                  </a:cubicBezTo>
                  <a:lnTo>
                    <a:pt x="11235" y="16953"/>
                  </a:lnTo>
                  <a:cubicBezTo>
                    <a:pt x="11514" y="16876"/>
                    <a:pt x="11768" y="16775"/>
                    <a:pt x="12022" y="16673"/>
                  </a:cubicBezTo>
                  <a:lnTo>
                    <a:pt x="11946" y="16470"/>
                  </a:lnTo>
                  <a:close/>
                  <a:moveTo>
                    <a:pt x="6228" y="16775"/>
                  </a:moveTo>
                  <a:lnTo>
                    <a:pt x="6151" y="16953"/>
                  </a:lnTo>
                  <a:cubicBezTo>
                    <a:pt x="6431" y="17054"/>
                    <a:pt x="6711" y="17105"/>
                    <a:pt x="6990" y="17181"/>
                  </a:cubicBezTo>
                  <a:lnTo>
                    <a:pt x="7016" y="16978"/>
                  </a:lnTo>
                  <a:cubicBezTo>
                    <a:pt x="6761" y="16902"/>
                    <a:pt x="6482" y="16851"/>
                    <a:pt x="6228" y="16775"/>
                  </a:cubicBezTo>
                  <a:close/>
                  <a:moveTo>
                    <a:pt x="10370" y="16953"/>
                  </a:moveTo>
                  <a:cubicBezTo>
                    <a:pt x="10091" y="17003"/>
                    <a:pt x="9811" y="17054"/>
                    <a:pt x="9532" y="17080"/>
                  </a:cubicBezTo>
                  <a:lnTo>
                    <a:pt x="9557" y="17283"/>
                  </a:lnTo>
                  <a:lnTo>
                    <a:pt x="9583" y="17283"/>
                  </a:lnTo>
                  <a:cubicBezTo>
                    <a:pt x="9862" y="17258"/>
                    <a:pt x="10142" y="17207"/>
                    <a:pt x="10396" y="17156"/>
                  </a:cubicBezTo>
                  <a:lnTo>
                    <a:pt x="10370" y="16953"/>
                  </a:lnTo>
                  <a:close/>
                  <a:moveTo>
                    <a:pt x="7854" y="17080"/>
                  </a:moveTo>
                  <a:lnTo>
                    <a:pt x="7829" y="17283"/>
                  </a:lnTo>
                  <a:cubicBezTo>
                    <a:pt x="8108" y="17308"/>
                    <a:pt x="8388" y="17334"/>
                    <a:pt x="8668" y="17334"/>
                  </a:cubicBezTo>
                  <a:lnTo>
                    <a:pt x="8718" y="17334"/>
                  </a:lnTo>
                  <a:lnTo>
                    <a:pt x="8718" y="17131"/>
                  </a:lnTo>
                  <a:lnTo>
                    <a:pt x="8668" y="17131"/>
                  </a:lnTo>
                  <a:cubicBezTo>
                    <a:pt x="8388" y="17131"/>
                    <a:pt x="8134" y="17105"/>
                    <a:pt x="7854" y="170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4335224" y="-149828"/>
              <a:ext cx="424182" cy="425111"/>
            </a:xfrm>
            <a:custGeom>
              <a:avLst/>
              <a:gdLst/>
              <a:ahLst/>
              <a:cxnLst/>
              <a:rect l="l" t="t" r="r" b="b"/>
              <a:pathLst>
                <a:path w="10523" h="10548" extrusionOk="0">
                  <a:moveTo>
                    <a:pt x="5236" y="0"/>
                  </a:moveTo>
                  <a:cubicBezTo>
                    <a:pt x="4956" y="0"/>
                    <a:pt x="4677" y="0"/>
                    <a:pt x="4372" y="51"/>
                  </a:cubicBezTo>
                  <a:lnTo>
                    <a:pt x="4423" y="280"/>
                  </a:lnTo>
                  <a:lnTo>
                    <a:pt x="4423" y="254"/>
                  </a:lnTo>
                  <a:cubicBezTo>
                    <a:pt x="4677" y="203"/>
                    <a:pt x="4956" y="203"/>
                    <a:pt x="5236" y="203"/>
                  </a:cubicBezTo>
                  <a:lnTo>
                    <a:pt x="5236" y="0"/>
                  </a:lnTo>
                  <a:close/>
                  <a:moveTo>
                    <a:pt x="6125" y="51"/>
                  </a:moveTo>
                  <a:lnTo>
                    <a:pt x="6075" y="254"/>
                  </a:lnTo>
                  <a:cubicBezTo>
                    <a:pt x="6354" y="305"/>
                    <a:pt x="6634" y="381"/>
                    <a:pt x="6888" y="457"/>
                  </a:cubicBezTo>
                  <a:lnTo>
                    <a:pt x="6964" y="280"/>
                  </a:lnTo>
                  <a:cubicBezTo>
                    <a:pt x="6685" y="178"/>
                    <a:pt x="6405" y="102"/>
                    <a:pt x="6125" y="51"/>
                  </a:cubicBezTo>
                  <a:close/>
                  <a:moveTo>
                    <a:pt x="3533" y="280"/>
                  </a:moveTo>
                  <a:cubicBezTo>
                    <a:pt x="3253" y="381"/>
                    <a:pt x="2999" y="483"/>
                    <a:pt x="2745" y="635"/>
                  </a:cubicBezTo>
                  <a:lnTo>
                    <a:pt x="2847" y="813"/>
                  </a:lnTo>
                  <a:cubicBezTo>
                    <a:pt x="3075" y="661"/>
                    <a:pt x="3330" y="559"/>
                    <a:pt x="3609" y="483"/>
                  </a:cubicBezTo>
                  <a:lnTo>
                    <a:pt x="3533" y="280"/>
                  </a:lnTo>
                  <a:close/>
                  <a:moveTo>
                    <a:pt x="7752" y="610"/>
                  </a:moveTo>
                  <a:lnTo>
                    <a:pt x="7650" y="813"/>
                  </a:lnTo>
                  <a:cubicBezTo>
                    <a:pt x="7904" y="940"/>
                    <a:pt x="8133" y="1093"/>
                    <a:pt x="8362" y="1271"/>
                  </a:cubicBezTo>
                  <a:lnTo>
                    <a:pt x="8489" y="1093"/>
                  </a:lnTo>
                  <a:cubicBezTo>
                    <a:pt x="8260" y="915"/>
                    <a:pt x="8006" y="762"/>
                    <a:pt x="7752" y="610"/>
                  </a:cubicBezTo>
                  <a:close/>
                  <a:moveTo>
                    <a:pt x="2008" y="1118"/>
                  </a:moveTo>
                  <a:cubicBezTo>
                    <a:pt x="1779" y="1296"/>
                    <a:pt x="1576" y="1474"/>
                    <a:pt x="1373" y="1703"/>
                  </a:cubicBezTo>
                  <a:lnTo>
                    <a:pt x="1525" y="1830"/>
                  </a:lnTo>
                  <a:cubicBezTo>
                    <a:pt x="1703" y="1627"/>
                    <a:pt x="1906" y="1449"/>
                    <a:pt x="2135" y="1271"/>
                  </a:cubicBezTo>
                  <a:lnTo>
                    <a:pt x="2008" y="1118"/>
                  </a:lnTo>
                  <a:close/>
                  <a:moveTo>
                    <a:pt x="9124" y="1677"/>
                  </a:moveTo>
                  <a:lnTo>
                    <a:pt x="8972" y="1805"/>
                  </a:lnTo>
                  <a:cubicBezTo>
                    <a:pt x="9175" y="2008"/>
                    <a:pt x="9353" y="2237"/>
                    <a:pt x="9506" y="2465"/>
                  </a:cubicBezTo>
                  <a:lnTo>
                    <a:pt x="9658" y="2364"/>
                  </a:lnTo>
                  <a:cubicBezTo>
                    <a:pt x="9506" y="2110"/>
                    <a:pt x="9328" y="1881"/>
                    <a:pt x="9124" y="1677"/>
                  </a:cubicBezTo>
                  <a:close/>
                  <a:moveTo>
                    <a:pt x="839" y="2389"/>
                  </a:moveTo>
                  <a:cubicBezTo>
                    <a:pt x="661" y="2618"/>
                    <a:pt x="534" y="2872"/>
                    <a:pt x="407" y="3152"/>
                  </a:cubicBezTo>
                  <a:lnTo>
                    <a:pt x="610" y="3228"/>
                  </a:lnTo>
                  <a:cubicBezTo>
                    <a:pt x="712" y="2974"/>
                    <a:pt x="839" y="2720"/>
                    <a:pt x="991" y="2491"/>
                  </a:cubicBezTo>
                  <a:lnTo>
                    <a:pt x="839" y="2389"/>
                  </a:lnTo>
                  <a:close/>
                  <a:moveTo>
                    <a:pt x="10090" y="3126"/>
                  </a:moveTo>
                  <a:lnTo>
                    <a:pt x="9887" y="3202"/>
                  </a:lnTo>
                  <a:cubicBezTo>
                    <a:pt x="10014" y="3457"/>
                    <a:pt x="10090" y="3736"/>
                    <a:pt x="10167" y="3990"/>
                  </a:cubicBezTo>
                  <a:lnTo>
                    <a:pt x="10370" y="3939"/>
                  </a:lnTo>
                  <a:cubicBezTo>
                    <a:pt x="10294" y="3660"/>
                    <a:pt x="10192" y="3380"/>
                    <a:pt x="10090" y="3126"/>
                  </a:cubicBezTo>
                  <a:close/>
                  <a:moveTo>
                    <a:pt x="127" y="3965"/>
                  </a:moveTo>
                  <a:cubicBezTo>
                    <a:pt x="51" y="4244"/>
                    <a:pt x="26" y="4524"/>
                    <a:pt x="0" y="4829"/>
                  </a:cubicBezTo>
                  <a:lnTo>
                    <a:pt x="204" y="4854"/>
                  </a:lnTo>
                  <a:cubicBezTo>
                    <a:pt x="229" y="4575"/>
                    <a:pt x="280" y="4295"/>
                    <a:pt x="331" y="4016"/>
                  </a:cubicBezTo>
                  <a:lnTo>
                    <a:pt x="127" y="3965"/>
                  </a:lnTo>
                  <a:close/>
                  <a:moveTo>
                    <a:pt x="10497" y="4804"/>
                  </a:moveTo>
                  <a:lnTo>
                    <a:pt x="10294" y="4829"/>
                  </a:lnTo>
                  <a:cubicBezTo>
                    <a:pt x="10319" y="4982"/>
                    <a:pt x="10319" y="5134"/>
                    <a:pt x="10319" y="5261"/>
                  </a:cubicBezTo>
                  <a:lnTo>
                    <a:pt x="10319" y="5668"/>
                  </a:lnTo>
                  <a:lnTo>
                    <a:pt x="10522" y="5668"/>
                  </a:lnTo>
                  <a:cubicBezTo>
                    <a:pt x="10522" y="5541"/>
                    <a:pt x="10522" y="5388"/>
                    <a:pt x="10522" y="5261"/>
                  </a:cubicBezTo>
                  <a:cubicBezTo>
                    <a:pt x="10522" y="5109"/>
                    <a:pt x="10497" y="4956"/>
                    <a:pt x="10497" y="4804"/>
                  </a:cubicBezTo>
                  <a:close/>
                  <a:moveTo>
                    <a:pt x="204" y="5668"/>
                  </a:moveTo>
                  <a:lnTo>
                    <a:pt x="0" y="5693"/>
                  </a:lnTo>
                  <a:cubicBezTo>
                    <a:pt x="26" y="5998"/>
                    <a:pt x="76" y="6278"/>
                    <a:pt x="127" y="6557"/>
                  </a:cubicBezTo>
                  <a:lnTo>
                    <a:pt x="331" y="6506"/>
                  </a:lnTo>
                  <a:cubicBezTo>
                    <a:pt x="280" y="6227"/>
                    <a:pt x="229" y="5947"/>
                    <a:pt x="204" y="5668"/>
                  </a:cubicBezTo>
                  <a:close/>
                  <a:moveTo>
                    <a:pt x="10167" y="6481"/>
                  </a:moveTo>
                  <a:cubicBezTo>
                    <a:pt x="10116" y="6761"/>
                    <a:pt x="10014" y="7015"/>
                    <a:pt x="9912" y="7269"/>
                  </a:cubicBezTo>
                  <a:lnTo>
                    <a:pt x="10090" y="7371"/>
                  </a:lnTo>
                  <a:cubicBezTo>
                    <a:pt x="10217" y="7091"/>
                    <a:pt x="10294" y="6811"/>
                    <a:pt x="10370" y="6532"/>
                  </a:cubicBezTo>
                  <a:lnTo>
                    <a:pt x="10167" y="6481"/>
                  </a:lnTo>
                  <a:close/>
                  <a:moveTo>
                    <a:pt x="610" y="7294"/>
                  </a:moveTo>
                  <a:lnTo>
                    <a:pt x="432" y="7371"/>
                  </a:lnTo>
                  <a:cubicBezTo>
                    <a:pt x="534" y="7650"/>
                    <a:pt x="686" y="7904"/>
                    <a:pt x="839" y="8158"/>
                  </a:cubicBezTo>
                  <a:lnTo>
                    <a:pt x="1017" y="8031"/>
                  </a:lnTo>
                  <a:cubicBezTo>
                    <a:pt x="864" y="7803"/>
                    <a:pt x="737" y="7549"/>
                    <a:pt x="610" y="7294"/>
                  </a:cubicBezTo>
                  <a:close/>
                  <a:moveTo>
                    <a:pt x="9506" y="8006"/>
                  </a:moveTo>
                  <a:cubicBezTo>
                    <a:pt x="9353" y="8260"/>
                    <a:pt x="9175" y="8463"/>
                    <a:pt x="8997" y="8667"/>
                  </a:cubicBezTo>
                  <a:lnTo>
                    <a:pt x="9150" y="8819"/>
                  </a:lnTo>
                  <a:cubicBezTo>
                    <a:pt x="9353" y="8591"/>
                    <a:pt x="9531" y="8362"/>
                    <a:pt x="9684" y="8133"/>
                  </a:cubicBezTo>
                  <a:lnTo>
                    <a:pt x="9506" y="8006"/>
                  </a:lnTo>
                  <a:close/>
                  <a:moveTo>
                    <a:pt x="1525" y="8692"/>
                  </a:moveTo>
                  <a:lnTo>
                    <a:pt x="1373" y="8845"/>
                  </a:lnTo>
                  <a:cubicBezTo>
                    <a:pt x="1576" y="9048"/>
                    <a:pt x="1779" y="9251"/>
                    <a:pt x="2008" y="9429"/>
                  </a:cubicBezTo>
                  <a:lnTo>
                    <a:pt x="2161" y="9251"/>
                  </a:lnTo>
                  <a:cubicBezTo>
                    <a:pt x="1932" y="9073"/>
                    <a:pt x="1728" y="8896"/>
                    <a:pt x="1525" y="8692"/>
                  </a:cubicBezTo>
                  <a:close/>
                  <a:moveTo>
                    <a:pt x="8387" y="9251"/>
                  </a:moveTo>
                  <a:cubicBezTo>
                    <a:pt x="8159" y="9429"/>
                    <a:pt x="7930" y="9582"/>
                    <a:pt x="7676" y="9709"/>
                  </a:cubicBezTo>
                  <a:lnTo>
                    <a:pt x="7777" y="9887"/>
                  </a:lnTo>
                  <a:cubicBezTo>
                    <a:pt x="8032" y="9760"/>
                    <a:pt x="8286" y="9582"/>
                    <a:pt x="8514" y="9404"/>
                  </a:cubicBezTo>
                  <a:lnTo>
                    <a:pt x="8387" y="9251"/>
                  </a:lnTo>
                  <a:close/>
                  <a:moveTo>
                    <a:pt x="2847" y="9709"/>
                  </a:moveTo>
                  <a:lnTo>
                    <a:pt x="2745" y="9912"/>
                  </a:lnTo>
                  <a:cubicBezTo>
                    <a:pt x="2999" y="10039"/>
                    <a:pt x="3279" y="10166"/>
                    <a:pt x="3533" y="10243"/>
                  </a:cubicBezTo>
                  <a:lnTo>
                    <a:pt x="3609" y="10065"/>
                  </a:lnTo>
                  <a:cubicBezTo>
                    <a:pt x="3355" y="9963"/>
                    <a:pt x="3101" y="9861"/>
                    <a:pt x="2847" y="9709"/>
                  </a:cubicBezTo>
                  <a:close/>
                  <a:moveTo>
                    <a:pt x="6913" y="10039"/>
                  </a:moveTo>
                  <a:cubicBezTo>
                    <a:pt x="6659" y="10141"/>
                    <a:pt x="6380" y="10217"/>
                    <a:pt x="6100" y="10268"/>
                  </a:cubicBezTo>
                  <a:lnTo>
                    <a:pt x="6151" y="10471"/>
                  </a:lnTo>
                  <a:cubicBezTo>
                    <a:pt x="6430" y="10420"/>
                    <a:pt x="6710" y="10344"/>
                    <a:pt x="6990" y="10243"/>
                  </a:cubicBezTo>
                  <a:lnTo>
                    <a:pt x="6913" y="10039"/>
                  </a:lnTo>
                  <a:close/>
                  <a:moveTo>
                    <a:pt x="4423" y="10268"/>
                  </a:moveTo>
                  <a:lnTo>
                    <a:pt x="4397" y="10471"/>
                  </a:lnTo>
                  <a:cubicBezTo>
                    <a:pt x="4677" y="10522"/>
                    <a:pt x="4956" y="10548"/>
                    <a:pt x="5261" y="10548"/>
                  </a:cubicBezTo>
                  <a:lnTo>
                    <a:pt x="5287" y="10548"/>
                  </a:lnTo>
                  <a:lnTo>
                    <a:pt x="5261" y="10319"/>
                  </a:lnTo>
                  <a:cubicBezTo>
                    <a:pt x="4982" y="10319"/>
                    <a:pt x="4702" y="10293"/>
                    <a:pt x="4423" y="10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467430" y="-258443"/>
              <a:ext cx="2067540" cy="794927"/>
            </a:xfrm>
            <a:custGeom>
              <a:avLst/>
              <a:gdLst/>
              <a:ahLst/>
              <a:cxnLst/>
              <a:rect l="l" t="t" r="r" b="b"/>
              <a:pathLst>
                <a:path w="51291" h="19724" extrusionOk="0">
                  <a:moveTo>
                    <a:pt x="51112" y="1"/>
                  </a:moveTo>
                  <a:lnTo>
                    <a:pt x="51061" y="77"/>
                  </a:lnTo>
                  <a:lnTo>
                    <a:pt x="51239" y="204"/>
                  </a:lnTo>
                  <a:lnTo>
                    <a:pt x="51290" y="103"/>
                  </a:lnTo>
                  <a:lnTo>
                    <a:pt x="51112" y="1"/>
                  </a:lnTo>
                  <a:close/>
                  <a:moveTo>
                    <a:pt x="50553" y="738"/>
                  </a:moveTo>
                  <a:cubicBezTo>
                    <a:pt x="50401" y="967"/>
                    <a:pt x="50223" y="1195"/>
                    <a:pt x="50070" y="1399"/>
                  </a:cubicBezTo>
                  <a:lnTo>
                    <a:pt x="50223" y="1526"/>
                  </a:lnTo>
                  <a:lnTo>
                    <a:pt x="50731" y="865"/>
                  </a:lnTo>
                  <a:lnTo>
                    <a:pt x="50553" y="738"/>
                  </a:lnTo>
                  <a:close/>
                  <a:moveTo>
                    <a:pt x="49536" y="2085"/>
                  </a:moveTo>
                  <a:cubicBezTo>
                    <a:pt x="49384" y="2288"/>
                    <a:pt x="49206" y="2492"/>
                    <a:pt x="49028" y="2720"/>
                  </a:cubicBezTo>
                  <a:lnTo>
                    <a:pt x="49181" y="2848"/>
                  </a:lnTo>
                  <a:cubicBezTo>
                    <a:pt x="49358" y="2644"/>
                    <a:pt x="49536" y="2415"/>
                    <a:pt x="49714" y="2212"/>
                  </a:cubicBezTo>
                  <a:lnTo>
                    <a:pt x="49536" y="2085"/>
                  </a:lnTo>
                  <a:close/>
                  <a:moveTo>
                    <a:pt x="48494" y="3356"/>
                  </a:moveTo>
                  <a:cubicBezTo>
                    <a:pt x="48316" y="3559"/>
                    <a:pt x="48139" y="3762"/>
                    <a:pt x="47961" y="3991"/>
                  </a:cubicBezTo>
                  <a:lnTo>
                    <a:pt x="48113" y="4118"/>
                  </a:lnTo>
                  <a:cubicBezTo>
                    <a:pt x="48291" y="3915"/>
                    <a:pt x="48469" y="3712"/>
                    <a:pt x="48647" y="3483"/>
                  </a:cubicBezTo>
                  <a:lnTo>
                    <a:pt x="48494" y="3356"/>
                  </a:lnTo>
                  <a:close/>
                  <a:moveTo>
                    <a:pt x="47401" y="4601"/>
                  </a:moveTo>
                  <a:cubicBezTo>
                    <a:pt x="47224" y="4830"/>
                    <a:pt x="47046" y="5033"/>
                    <a:pt x="46868" y="5237"/>
                  </a:cubicBezTo>
                  <a:lnTo>
                    <a:pt x="47020" y="5389"/>
                  </a:lnTo>
                  <a:cubicBezTo>
                    <a:pt x="47198" y="5186"/>
                    <a:pt x="47376" y="4982"/>
                    <a:pt x="47579" y="4754"/>
                  </a:cubicBezTo>
                  <a:lnTo>
                    <a:pt x="47401" y="4601"/>
                  </a:lnTo>
                  <a:close/>
                  <a:moveTo>
                    <a:pt x="46309" y="5847"/>
                  </a:moveTo>
                  <a:lnTo>
                    <a:pt x="45724" y="6457"/>
                  </a:lnTo>
                  <a:lnTo>
                    <a:pt x="45877" y="6609"/>
                  </a:lnTo>
                  <a:cubicBezTo>
                    <a:pt x="46054" y="6406"/>
                    <a:pt x="46258" y="6202"/>
                    <a:pt x="46461" y="5999"/>
                  </a:cubicBezTo>
                  <a:lnTo>
                    <a:pt x="46309" y="5847"/>
                  </a:lnTo>
                  <a:close/>
                  <a:moveTo>
                    <a:pt x="45139" y="7067"/>
                  </a:moveTo>
                  <a:cubicBezTo>
                    <a:pt x="44936" y="7244"/>
                    <a:pt x="44733" y="7448"/>
                    <a:pt x="44555" y="7651"/>
                  </a:cubicBezTo>
                  <a:lnTo>
                    <a:pt x="44682" y="7804"/>
                  </a:lnTo>
                  <a:cubicBezTo>
                    <a:pt x="44885" y="7600"/>
                    <a:pt x="45089" y="7397"/>
                    <a:pt x="45292" y="7194"/>
                  </a:cubicBezTo>
                  <a:lnTo>
                    <a:pt x="45139" y="7067"/>
                  </a:lnTo>
                  <a:close/>
                  <a:moveTo>
                    <a:pt x="43970" y="8236"/>
                  </a:moveTo>
                  <a:cubicBezTo>
                    <a:pt x="43767" y="8414"/>
                    <a:pt x="43564" y="8617"/>
                    <a:pt x="43360" y="8795"/>
                  </a:cubicBezTo>
                  <a:lnTo>
                    <a:pt x="43487" y="8947"/>
                  </a:lnTo>
                  <a:lnTo>
                    <a:pt x="44097" y="8388"/>
                  </a:lnTo>
                  <a:lnTo>
                    <a:pt x="43970" y="8236"/>
                  </a:lnTo>
                  <a:close/>
                  <a:moveTo>
                    <a:pt x="42725" y="9354"/>
                  </a:moveTo>
                  <a:lnTo>
                    <a:pt x="42090" y="9888"/>
                  </a:lnTo>
                  <a:lnTo>
                    <a:pt x="42217" y="10066"/>
                  </a:lnTo>
                  <a:lnTo>
                    <a:pt x="42217" y="10040"/>
                  </a:lnTo>
                  <a:cubicBezTo>
                    <a:pt x="42420" y="9862"/>
                    <a:pt x="42649" y="9684"/>
                    <a:pt x="42852" y="9506"/>
                  </a:cubicBezTo>
                  <a:lnTo>
                    <a:pt x="42725" y="9354"/>
                  </a:lnTo>
                  <a:close/>
                  <a:moveTo>
                    <a:pt x="41429" y="10447"/>
                  </a:moveTo>
                  <a:cubicBezTo>
                    <a:pt x="41225" y="10625"/>
                    <a:pt x="41022" y="10777"/>
                    <a:pt x="40793" y="10955"/>
                  </a:cubicBezTo>
                  <a:lnTo>
                    <a:pt x="40920" y="11108"/>
                  </a:lnTo>
                  <a:cubicBezTo>
                    <a:pt x="41149" y="10930"/>
                    <a:pt x="41353" y="10752"/>
                    <a:pt x="41556" y="10599"/>
                  </a:cubicBezTo>
                  <a:lnTo>
                    <a:pt x="41429" y="10447"/>
                  </a:lnTo>
                  <a:close/>
                  <a:moveTo>
                    <a:pt x="40133" y="11463"/>
                  </a:moveTo>
                  <a:cubicBezTo>
                    <a:pt x="39929" y="11641"/>
                    <a:pt x="39700" y="11794"/>
                    <a:pt x="39472" y="11972"/>
                  </a:cubicBezTo>
                  <a:lnTo>
                    <a:pt x="39599" y="12124"/>
                  </a:lnTo>
                  <a:cubicBezTo>
                    <a:pt x="39828" y="11946"/>
                    <a:pt x="40056" y="11794"/>
                    <a:pt x="40260" y="11641"/>
                  </a:cubicBezTo>
                  <a:lnTo>
                    <a:pt x="40133" y="11463"/>
                  </a:lnTo>
                  <a:close/>
                  <a:moveTo>
                    <a:pt x="38811" y="12429"/>
                  </a:moveTo>
                  <a:cubicBezTo>
                    <a:pt x="38582" y="12607"/>
                    <a:pt x="38353" y="12760"/>
                    <a:pt x="38125" y="12912"/>
                  </a:cubicBezTo>
                  <a:lnTo>
                    <a:pt x="38226" y="13090"/>
                  </a:lnTo>
                  <a:cubicBezTo>
                    <a:pt x="38455" y="12938"/>
                    <a:pt x="38684" y="12760"/>
                    <a:pt x="38913" y="12607"/>
                  </a:cubicBezTo>
                  <a:lnTo>
                    <a:pt x="38811" y="12429"/>
                  </a:lnTo>
                  <a:close/>
                  <a:moveTo>
                    <a:pt x="37413" y="13370"/>
                  </a:moveTo>
                  <a:cubicBezTo>
                    <a:pt x="37184" y="13522"/>
                    <a:pt x="36956" y="13675"/>
                    <a:pt x="36727" y="13827"/>
                  </a:cubicBezTo>
                  <a:lnTo>
                    <a:pt x="36828" y="14005"/>
                  </a:lnTo>
                  <a:lnTo>
                    <a:pt x="36828" y="13980"/>
                  </a:lnTo>
                  <a:lnTo>
                    <a:pt x="37540" y="13548"/>
                  </a:lnTo>
                  <a:lnTo>
                    <a:pt x="37413" y="13370"/>
                  </a:lnTo>
                  <a:close/>
                  <a:moveTo>
                    <a:pt x="36015" y="14259"/>
                  </a:moveTo>
                  <a:cubicBezTo>
                    <a:pt x="35761" y="14386"/>
                    <a:pt x="35532" y="14539"/>
                    <a:pt x="35304" y="14666"/>
                  </a:cubicBezTo>
                  <a:lnTo>
                    <a:pt x="35405" y="14844"/>
                  </a:lnTo>
                  <a:cubicBezTo>
                    <a:pt x="35634" y="14691"/>
                    <a:pt x="35888" y="14564"/>
                    <a:pt x="36117" y="14437"/>
                  </a:cubicBezTo>
                  <a:lnTo>
                    <a:pt x="36015" y="14259"/>
                  </a:lnTo>
                  <a:close/>
                  <a:moveTo>
                    <a:pt x="34566" y="15073"/>
                  </a:moveTo>
                  <a:cubicBezTo>
                    <a:pt x="34312" y="15200"/>
                    <a:pt x="34084" y="15327"/>
                    <a:pt x="33829" y="15454"/>
                  </a:cubicBezTo>
                  <a:lnTo>
                    <a:pt x="33925" y="15622"/>
                  </a:lnTo>
                  <a:lnTo>
                    <a:pt x="33925" y="15622"/>
                  </a:lnTo>
                  <a:cubicBezTo>
                    <a:pt x="34173" y="15498"/>
                    <a:pt x="34421" y="15374"/>
                    <a:pt x="34668" y="15250"/>
                  </a:cubicBezTo>
                  <a:lnTo>
                    <a:pt x="34566" y="15073"/>
                  </a:lnTo>
                  <a:close/>
                  <a:moveTo>
                    <a:pt x="33925" y="15622"/>
                  </a:moveTo>
                  <a:lnTo>
                    <a:pt x="33925" y="15622"/>
                  </a:lnTo>
                  <a:cubicBezTo>
                    <a:pt x="33919" y="15625"/>
                    <a:pt x="33912" y="15628"/>
                    <a:pt x="33906" y="15632"/>
                  </a:cubicBezTo>
                  <a:lnTo>
                    <a:pt x="33931" y="15632"/>
                  </a:lnTo>
                  <a:lnTo>
                    <a:pt x="33925" y="15622"/>
                  </a:lnTo>
                  <a:close/>
                  <a:moveTo>
                    <a:pt x="103" y="15733"/>
                  </a:moveTo>
                  <a:lnTo>
                    <a:pt x="1" y="15911"/>
                  </a:lnTo>
                  <a:cubicBezTo>
                    <a:pt x="26" y="15911"/>
                    <a:pt x="281" y="16038"/>
                    <a:pt x="763" y="16267"/>
                  </a:cubicBezTo>
                  <a:lnTo>
                    <a:pt x="840" y="16089"/>
                  </a:lnTo>
                  <a:cubicBezTo>
                    <a:pt x="382" y="15860"/>
                    <a:pt x="103" y="15733"/>
                    <a:pt x="103" y="15733"/>
                  </a:cubicBezTo>
                  <a:close/>
                  <a:moveTo>
                    <a:pt x="33092" y="15835"/>
                  </a:moveTo>
                  <a:cubicBezTo>
                    <a:pt x="32838" y="15937"/>
                    <a:pt x="32584" y="16064"/>
                    <a:pt x="32330" y="16191"/>
                  </a:cubicBezTo>
                  <a:lnTo>
                    <a:pt x="32406" y="16369"/>
                  </a:lnTo>
                  <a:cubicBezTo>
                    <a:pt x="32660" y="16242"/>
                    <a:pt x="32914" y="16140"/>
                    <a:pt x="33169" y="16013"/>
                  </a:cubicBezTo>
                  <a:lnTo>
                    <a:pt x="33092" y="15835"/>
                  </a:lnTo>
                  <a:close/>
                  <a:moveTo>
                    <a:pt x="1602" y="16420"/>
                  </a:moveTo>
                  <a:lnTo>
                    <a:pt x="1501" y="16623"/>
                  </a:lnTo>
                  <a:cubicBezTo>
                    <a:pt x="1755" y="16725"/>
                    <a:pt x="2009" y="16826"/>
                    <a:pt x="2288" y="16928"/>
                  </a:cubicBezTo>
                  <a:lnTo>
                    <a:pt x="2365" y="16750"/>
                  </a:lnTo>
                  <a:cubicBezTo>
                    <a:pt x="2085" y="16623"/>
                    <a:pt x="1831" y="16521"/>
                    <a:pt x="1602" y="16420"/>
                  </a:cubicBezTo>
                  <a:close/>
                  <a:moveTo>
                    <a:pt x="31542" y="16521"/>
                  </a:moveTo>
                  <a:cubicBezTo>
                    <a:pt x="31288" y="16623"/>
                    <a:pt x="31034" y="16725"/>
                    <a:pt x="30780" y="16826"/>
                  </a:cubicBezTo>
                  <a:lnTo>
                    <a:pt x="30856" y="17030"/>
                  </a:lnTo>
                  <a:lnTo>
                    <a:pt x="30881" y="17030"/>
                  </a:lnTo>
                  <a:cubicBezTo>
                    <a:pt x="31135" y="16928"/>
                    <a:pt x="31390" y="16826"/>
                    <a:pt x="31644" y="16699"/>
                  </a:cubicBezTo>
                  <a:lnTo>
                    <a:pt x="31542" y="16521"/>
                  </a:lnTo>
                  <a:close/>
                  <a:moveTo>
                    <a:pt x="3153" y="17030"/>
                  </a:moveTo>
                  <a:lnTo>
                    <a:pt x="3076" y="17233"/>
                  </a:lnTo>
                  <a:cubicBezTo>
                    <a:pt x="3330" y="17335"/>
                    <a:pt x="3585" y="17411"/>
                    <a:pt x="3864" y="17512"/>
                  </a:cubicBezTo>
                  <a:lnTo>
                    <a:pt x="3915" y="17309"/>
                  </a:lnTo>
                  <a:cubicBezTo>
                    <a:pt x="3661" y="17233"/>
                    <a:pt x="3381" y="17131"/>
                    <a:pt x="3153" y="17030"/>
                  </a:cubicBezTo>
                  <a:close/>
                  <a:moveTo>
                    <a:pt x="30017" y="17131"/>
                  </a:moveTo>
                  <a:cubicBezTo>
                    <a:pt x="29763" y="17233"/>
                    <a:pt x="29483" y="17335"/>
                    <a:pt x="29229" y="17411"/>
                  </a:cubicBezTo>
                  <a:lnTo>
                    <a:pt x="29305" y="17614"/>
                  </a:lnTo>
                  <a:lnTo>
                    <a:pt x="30093" y="17335"/>
                  </a:lnTo>
                  <a:lnTo>
                    <a:pt x="30017" y="17131"/>
                  </a:lnTo>
                  <a:close/>
                  <a:moveTo>
                    <a:pt x="4728" y="17589"/>
                  </a:moveTo>
                  <a:lnTo>
                    <a:pt x="4652" y="17792"/>
                  </a:lnTo>
                  <a:lnTo>
                    <a:pt x="5440" y="18021"/>
                  </a:lnTo>
                  <a:lnTo>
                    <a:pt x="5516" y="17843"/>
                  </a:lnTo>
                  <a:cubicBezTo>
                    <a:pt x="5237" y="17741"/>
                    <a:pt x="4982" y="17665"/>
                    <a:pt x="4728" y="17589"/>
                  </a:cubicBezTo>
                  <a:close/>
                  <a:moveTo>
                    <a:pt x="28441" y="17690"/>
                  </a:moveTo>
                  <a:cubicBezTo>
                    <a:pt x="28187" y="17767"/>
                    <a:pt x="27908" y="17868"/>
                    <a:pt x="27653" y="17945"/>
                  </a:cubicBezTo>
                  <a:lnTo>
                    <a:pt x="27704" y="18148"/>
                  </a:lnTo>
                  <a:lnTo>
                    <a:pt x="27730" y="18148"/>
                  </a:lnTo>
                  <a:cubicBezTo>
                    <a:pt x="27984" y="18072"/>
                    <a:pt x="28263" y="17970"/>
                    <a:pt x="28518" y="17894"/>
                  </a:cubicBezTo>
                  <a:lnTo>
                    <a:pt x="28441" y="17690"/>
                  </a:lnTo>
                  <a:close/>
                  <a:moveTo>
                    <a:pt x="6304" y="18072"/>
                  </a:moveTo>
                  <a:lnTo>
                    <a:pt x="6253" y="18275"/>
                  </a:lnTo>
                  <a:cubicBezTo>
                    <a:pt x="6507" y="18326"/>
                    <a:pt x="6787" y="18402"/>
                    <a:pt x="7067" y="18478"/>
                  </a:cubicBezTo>
                  <a:lnTo>
                    <a:pt x="7117" y="18275"/>
                  </a:lnTo>
                  <a:cubicBezTo>
                    <a:pt x="6838" y="18199"/>
                    <a:pt x="6584" y="18148"/>
                    <a:pt x="6304" y="18072"/>
                  </a:cubicBezTo>
                  <a:close/>
                  <a:moveTo>
                    <a:pt x="26865" y="18173"/>
                  </a:moveTo>
                  <a:cubicBezTo>
                    <a:pt x="26586" y="18249"/>
                    <a:pt x="26306" y="18326"/>
                    <a:pt x="26052" y="18402"/>
                  </a:cubicBezTo>
                  <a:lnTo>
                    <a:pt x="26103" y="18580"/>
                  </a:lnTo>
                  <a:lnTo>
                    <a:pt x="26128" y="18605"/>
                  </a:lnTo>
                  <a:cubicBezTo>
                    <a:pt x="26383" y="18529"/>
                    <a:pt x="26662" y="18453"/>
                    <a:pt x="26916" y="18377"/>
                  </a:cubicBezTo>
                  <a:lnTo>
                    <a:pt x="26865" y="18173"/>
                  </a:lnTo>
                  <a:close/>
                  <a:moveTo>
                    <a:pt x="7931" y="18478"/>
                  </a:moveTo>
                  <a:lnTo>
                    <a:pt x="7880" y="18682"/>
                  </a:lnTo>
                  <a:lnTo>
                    <a:pt x="8693" y="18859"/>
                  </a:lnTo>
                  <a:lnTo>
                    <a:pt x="8744" y="18656"/>
                  </a:lnTo>
                  <a:lnTo>
                    <a:pt x="7931" y="18478"/>
                  </a:lnTo>
                  <a:close/>
                  <a:moveTo>
                    <a:pt x="25239" y="18580"/>
                  </a:moveTo>
                  <a:cubicBezTo>
                    <a:pt x="24985" y="18656"/>
                    <a:pt x="24705" y="18707"/>
                    <a:pt x="24426" y="18758"/>
                  </a:cubicBezTo>
                  <a:lnTo>
                    <a:pt x="24476" y="18961"/>
                  </a:lnTo>
                  <a:lnTo>
                    <a:pt x="25290" y="18783"/>
                  </a:lnTo>
                  <a:lnTo>
                    <a:pt x="25239" y="18580"/>
                  </a:lnTo>
                  <a:close/>
                  <a:moveTo>
                    <a:pt x="9557" y="18809"/>
                  </a:moveTo>
                  <a:lnTo>
                    <a:pt x="9506" y="19012"/>
                  </a:lnTo>
                  <a:lnTo>
                    <a:pt x="10345" y="19164"/>
                  </a:lnTo>
                  <a:lnTo>
                    <a:pt x="10371" y="18961"/>
                  </a:lnTo>
                  <a:lnTo>
                    <a:pt x="9557" y="18809"/>
                  </a:lnTo>
                  <a:close/>
                  <a:moveTo>
                    <a:pt x="23612" y="18910"/>
                  </a:moveTo>
                  <a:lnTo>
                    <a:pt x="22799" y="19063"/>
                  </a:lnTo>
                  <a:lnTo>
                    <a:pt x="22824" y="19266"/>
                  </a:lnTo>
                  <a:lnTo>
                    <a:pt x="23663" y="19139"/>
                  </a:lnTo>
                  <a:lnTo>
                    <a:pt x="23612" y="18910"/>
                  </a:lnTo>
                  <a:close/>
                  <a:moveTo>
                    <a:pt x="11184" y="19088"/>
                  </a:moveTo>
                  <a:lnTo>
                    <a:pt x="11159" y="19292"/>
                  </a:lnTo>
                  <a:lnTo>
                    <a:pt x="11997" y="19419"/>
                  </a:lnTo>
                  <a:lnTo>
                    <a:pt x="12023" y="19215"/>
                  </a:lnTo>
                  <a:lnTo>
                    <a:pt x="11184" y="19088"/>
                  </a:lnTo>
                  <a:close/>
                  <a:moveTo>
                    <a:pt x="21986" y="19190"/>
                  </a:moveTo>
                  <a:cubicBezTo>
                    <a:pt x="21706" y="19241"/>
                    <a:pt x="21427" y="19266"/>
                    <a:pt x="21172" y="19292"/>
                  </a:cubicBezTo>
                  <a:lnTo>
                    <a:pt x="21172" y="19520"/>
                  </a:lnTo>
                  <a:lnTo>
                    <a:pt x="22011" y="19393"/>
                  </a:lnTo>
                  <a:lnTo>
                    <a:pt x="21986" y="19190"/>
                  </a:lnTo>
                  <a:close/>
                  <a:moveTo>
                    <a:pt x="12861" y="19317"/>
                  </a:moveTo>
                  <a:lnTo>
                    <a:pt x="12836" y="19520"/>
                  </a:lnTo>
                  <a:cubicBezTo>
                    <a:pt x="13116" y="19546"/>
                    <a:pt x="13395" y="19597"/>
                    <a:pt x="13675" y="19597"/>
                  </a:cubicBezTo>
                  <a:lnTo>
                    <a:pt x="13675" y="19393"/>
                  </a:lnTo>
                  <a:lnTo>
                    <a:pt x="12861" y="19317"/>
                  </a:lnTo>
                  <a:close/>
                  <a:moveTo>
                    <a:pt x="20334" y="19393"/>
                  </a:moveTo>
                  <a:cubicBezTo>
                    <a:pt x="20054" y="19419"/>
                    <a:pt x="19774" y="19444"/>
                    <a:pt x="19495" y="19444"/>
                  </a:cubicBezTo>
                  <a:lnTo>
                    <a:pt x="19520" y="19647"/>
                  </a:lnTo>
                  <a:lnTo>
                    <a:pt x="20359" y="19597"/>
                  </a:lnTo>
                  <a:lnTo>
                    <a:pt x="20334" y="19393"/>
                  </a:lnTo>
                  <a:close/>
                  <a:moveTo>
                    <a:pt x="14513" y="19469"/>
                  </a:moveTo>
                  <a:lnTo>
                    <a:pt x="14513" y="19673"/>
                  </a:lnTo>
                  <a:cubicBezTo>
                    <a:pt x="14768" y="19698"/>
                    <a:pt x="15047" y="19724"/>
                    <a:pt x="15327" y="19724"/>
                  </a:cubicBezTo>
                  <a:lnTo>
                    <a:pt x="15327" y="19495"/>
                  </a:lnTo>
                  <a:lnTo>
                    <a:pt x="14513" y="19469"/>
                  </a:lnTo>
                  <a:close/>
                  <a:moveTo>
                    <a:pt x="16165" y="19520"/>
                  </a:moveTo>
                  <a:lnTo>
                    <a:pt x="16165" y="19724"/>
                  </a:lnTo>
                  <a:lnTo>
                    <a:pt x="17004" y="19724"/>
                  </a:lnTo>
                  <a:lnTo>
                    <a:pt x="17004" y="19520"/>
                  </a:lnTo>
                  <a:close/>
                  <a:moveTo>
                    <a:pt x="18682" y="19495"/>
                  </a:moveTo>
                  <a:lnTo>
                    <a:pt x="17843" y="19520"/>
                  </a:lnTo>
                  <a:lnTo>
                    <a:pt x="17843" y="19724"/>
                  </a:lnTo>
                  <a:lnTo>
                    <a:pt x="18682" y="19698"/>
                  </a:lnTo>
                  <a:lnTo>
                    <a:pt x="18682" y="194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696845" y="-320912"/>
              <a:ext cx="630126" cy="835874"/>
            </a:xfrm>
            <a:custGeom>
              <a:avLst/>
              <a:gdLst/>
              <a:ahLst/>
              <a:cxnLst/>
              <a:rect l="l" t="t" r="r" b="b"/>
              <a:pathLst>
                <a:path w="15632" h="20740" extrusionOk="0">
                  <a:moveTo>
                    <a:pt x="26" y="1"/>
                  </a:moveTo>
                  <a:lnTo>
                    <a:pt x="1" y="204"/>
                  </a:lnTo>
                  <a:cubicBezTo>
                    <a:pt x="255" y="280"/>
                    <a:pt x="509" y="356"/>
                    <a:pt x="789" y="458"/>
                  </a:cubicBezTo>
                  <a:lnTo>
                    <a:pt x="840" y="255"/>
                  </a:lnTo>
                  <a:cubicBezTo>
                    <a:pt x="586" y="153"/>
                    <a:pt x="306" y="77"/>
                    <a:pt x="26" y="1"/>
                  </a:cubicBezTo>
                  <a:close/>
                  <a:moveTo>
                    <a:pt x="1628" y="560"/>
                  </a:moveTo>
                  <a:lnTo>
                    <a:pt x="1551" y="738"/>
                  </a:lnTo>
                  <a:cubicBezTo>
                    <a:pt x="1805" y="839"/>
                    <a:pt x="2060" y="966"/>
                    <a:pt x="2314" y="1093"/>
                  </a:cubicBezTo>
                  <a:lnTo>
                    <a:pt x="2390" y="890"/>
                  </a:lnTo>
                  <a:cubicBezTo>
                    <a:pt x="2136" y="763"/>
                    <a:pt x="1882" y="661"/>
                    <a:pt x="1628" y="560"/>
                  </a:cubicBezTo>
                  <a:close/>
                  <a:moveTo>
                    <a:pt x="3153" y="1297"/>
                  </a:moveTo>
                  <a:lnTo>
                    <a:pt x="3051" y="1475"/>
                  </a:lnTo>
                  <a:cubicBezTo>
                    <a:pt x="3280" y="1602"/>
                    <a:pt x="3534" y="1729"/>
                    <a:pt x="3763" y="1881"/>
                  </a:cubicBezTo>
                  <a:lnTo>
                    <a:pt x="3864" y="1703"/>
                  </a:lnTo>
                  <a:cubicBezTo>
                    <a:pt x="3635" y="1551"/>
                    <a:pt x="3381" y="1424"/>
                    <a:pt x="3153" y="1297"/>
                  </a:cubicBezTo>
                  <a:close/>
                  <a:moveTo>
                    <a:pt x="4576" y="2161"/>
                  </a:moveTo>
                  <a:lnTo>
                    <a:pt x="4474" y="2313"/>
                  </a:lnTo>
                  <a:cubicBezTo>
                    <a:pt x="4703" y="2466"/>
                    <a:pt x="4932" y="2618"/>
                    <a:pt x="5160" y="2796"/>
                  </a:cubicBezTo>
                  <a:lnTo>
                    <a:pt x="5262" y="2618"/>
                  </a:lnTo>
                  <a:cubicBezTo>
                    <a:pt x="5033" y="2466"/>
                    <a:pt x="4805" y="2288"/>
                    <a:pt x="4576" y="2161"/>
                  </a:cubicBezTo>
                  <a:close/>
                  <a:moveTo>
                    <a:pt x="5974" y="3127"/>
                  </a:moveTo>
                  <a:lnTo>
                    <a:pt x="5821" y="3279"/>
                  </a:lnTo>
                  <a:cubicBezTo>
                    <a:pt x="6025" y="3457"/>
                    <a:pt x="6253" y="3635"/>
                    <a:pt x="6457" y="3813"/>
                  </a:cubicBezTo>
                  <a:lnTo>
                    <a:pt x="6609" y="3660"/>
                  </a:lnTo>
                  <a:cubicBezTo>
                    <a:pt x="6406" y="3457"/>
                    <a:pt x="6177" y="3279"/>
                    <a:pt x="5974" y="3127"/>
                  </a:cubicBezTo>
                  <a:close/>
                  <a:moveTo>
                    <a:pt x="7244" y="4194"/>
                  </a:moveTo>
                  <a:lnTo>
                    <a:pt x="7092" y="4347"/>
                  </a:lnTo>
                  <a:cubicBezTo>
                    <a:pt x="7295" y="4525"/>
                    <a:pt x="7499" y="4728"/>
                    <a:pt x="7702" y="4931"/>
                  </a:cubicBezTo>
                  <a:lnTo>
                    <a:pt x="7854" y="4779"/>
                  </a:lnTo>
                  <a:cubicBezTo>
                    <a:pt x="7626" y="4575"/>
                    <a:pt x="7422" y="4372"/>
                    <a:pt x="7244" y="4194"/>
                  </a:cubicBezTo>
                  <a:close/>
                  <a:moveTo>
                    <a:pt x="8439" y="5363"/>
                  </a:moveTo>
                  <a:lnTo>
                    <a:pt x="8287" y="5516"/>
                  </a:lnTo>
                  <a:cubicBezTo>
                    <a:pt x="8464" y="5719"/>
                    <a:pt x="8642" y="5922"/>
                    <a:pt x="8846" y="6126"/>
                  </a:cubicBezTo>
                  <a:lnTo>
                    <a:pt x="8998" y="5999"/>
                  </a:lnTo>
                  <a:cubicBezTo>
                    <a:pt x="8820" y="5770"/>
                    <a:pt x="8617" y="5567"/>
                    <a:pt x="8439" y="5363"/>
                  </a:cubicBezTo>
                  <a:close/>
                  <a:moveTo>
                    <a:pt x="9532" y="6634"/>
                  </a:moveTo>
                  <a:lnTo>
                    <a:pt x="9379" y="6761"/>
                  </a:lnTo>
                  <a:cubicBezTo>
                    <a:pt x="9557" y="6965"/>
                    <a:pt x="9735" y="7168"/>
                    <a:pt x="9888" y="7397"/>
                  </a:cubicBezTo>
                  <a:lnTo>
                    <a:pt x="10066" y="7269"/>
                  </a:lnTo>
                  <a:cubicBezTo>
                    <a:pt x="9888" y="7066"/>
                    <a:pt x="9710" y="6837"/>
                    <a:pt x="9532" y="6634"/>
                  </a:cubicBezTo>
                  <a:close/>
                  <a:moveTo>
                    <a:pt x="10549" y="7930"/>
                  </a:moveTo>
                  <a:lnTo>
                    <a:pt x="10371" y="8057"/>
                  </a:lnTo>
                  <a:cubicBezTo>
                    <a:pt x="10523" y="8286"/>
                    <a:pt x="10701" y="8515"/>
                    <a:pt x="10854" y="8744"/>
                  </a:cubicBezTo>
                  <a:lnTo>
                    <a:pt x="11031" y="8642"/>
                  </a:lnTo>
                  <a:cubicBezTo>
                    <a:pt x="10879" y="8388"/>
                    <a:pt x="10701" y="8159"/>
                    <a:pt x="10549" y="7930"/>
                  </a:cubicBezTo>
                  <a:close/>
                  <a:moveTo>
                    <a:pt x="11489" y="9328"/>
                  </a:moveTo>
                  <a:lnTo>
                    <a:pt x="11311" y="9455"/>
                  </a:lnTo>
                  <a:cubicBezTo>
                    <a:pt x="11438" y="9684"/>
                    <a:pt x="11591" y="9913"/>
                    <a:pt x="11718" y="10167"/>
                  </a:cubicBezTo>
                  <a:lnTo>
                    <a:pt x="11921" y="10040"/>
                  </a:lnTo>
                  <a:cubicBezTo>
                    <a:pt x="11768" y="9811"/>
                    <a:pt x="11616" y="9557"/>
                    <a:pt x="11489" y="9328"/>
                  </a:cubicBezTo>
                  <a:close/>
                  <a:moveTo>
                    <a:pt x="12328" y="10777"/>
                  </a:moveTo>
                  <a:lnTo>
                    <a:pt x="12124" y="10879"/>
                  </a:lnTo>
                  <a:cubicBezTo>
                    <a:pt x="12251" y="11133"/>
                    <a:pt x="12378" y="11361"/>
                    <a:pt x="12506" y="11616"/>
                  </a:cubicBezTo>
                  <a:lnTo>
                    <a:pt x="12709" y="11514"/>
                  </a:lnTo>
                  <a:cubicBezTo>
                    <a:pt x="12582" y="11285"/>
                    <a:pt x="12455" y="11031"/>
                    <a:pt x="12328" y="10777"/>
                  </a:cubicBezTo>
                  <a:close/>
                  <a:moveTo>
                    <a:pt x="13065" y="12276"/>
                  </a:moveTo>
                  <a:lnTo>
                    <a:pt x="12887" y="12378"/>
                  </a:lnTo>
                  <a:cubicBezTo>
                    <a:pt x="12988" y="12607"/>
                    <a:pt x="13090" y="12861"/>
                    <a:pt x="13217" y="13115"/>
                  </a:cubicBezTo>
                  <a:lnTo>
                    <a:pt x="13395" y="13039"/>
                  </a:lnTo>
                  <a:cubicBezTo>
                    <a:pt x="13293" y="12785"/>
                    <a:pt x="13192" y="12531"/>
                    <a:pt x="13065" y="12276"/>
                  </a:cubicBezTo>
                  <a:close/>
                  <a:moveTo>
                    <a:pt x="13726" y="13827"/>
                  </a:moveTo>
                  <a:lnTo>
                    <a:pt x="13522" y="13903"/>
                  </a:lnTo>
                  <a:cubicBezTo>
                    <a:pt x="13624" y="14157"/>
                    <a:pt x="13726" y="14411"/>
                    <a:pt x="13827" y="14665"/>
                  </a:cubicBezTo>
                  <a:lnTo>
                    <a:pt x="14030" y="14589"/>
                  </a:lnTo>
                  <a:cubicBezTo>
                    <a:pt x="13929" y="14335"/>
                    <a:pt x="13827" y="14081"/>
                    <a:pt x="13726" y="13827"/>
                  </a:cubicBezTo>
                  <a:close/>
                  <a:moveTo>
                    <a:pt x="14310" y="15403"/>
                  </a:moveTo>
                  <a:lnTo>
                    <a:pt x="14107" y="15479"/>
                  </a:lnTo>
                  <a:cubicBezTo>
                    <a:pt x="14183" y="15733"/>
                    <a:pt x="14285" y="15987"/>
                    <a:pt x="14361" y="16267"/>
                  </a:cubicBezTo>
                  <a:lnTo>
                    <a:pt x="14564" y="16190"/>
                  </a:lnTo>
                  <a:cubicBezTo>
                    <a:pt x="14463" y="15936"/>
                    <a:pt x="14386" y="15657"/>
                    <a:pt x="14310" y="15403"/>
                  </a:cubicBezTo>
                  <a:close/>
                  <a:moveTo>
                    <a:pt x="14793" y="17004"/>
                  </a:moveTo>
                  <a:lnTo>
                    <a:pt x="14590" y="17055"/>
                  </a:lnTo>
                  <a:cubicBezTo>
                    <a:pt x="14666" y="17309"/>
                    <a:pt x="14742" y="17588"/>
                    <a:pt x="14818" y="17842"/>
                  </a:cubicBezTo>
                  <a:lnTo>
                    <a:pt x="14996" y="17792"/>
                  </a:lnTo>
                  <a:cubicBezTo>
                    <a:pt x="14945" y="17537"/>
                    <a:pt x="14869" y="17258"/>
                    <a:pt x="14793" y="17004"/>
                  </a:cubicBezTo>
                  <a:close/>
                  <a:moveTo>
                    <a:pt x="15200" y="18605"/>
                  </a:moveTo>
                  <a:lnTo>
                    <a:pt x="14996" y="18656"/>
                  </a:lnTo>
                  <a:cubicBezTo>
                    <a:pt x="15073" y="18935"/>
                    <a:pt x="15123" y="19190"/>
                    <a:pt x="15174" y="19469"/>
                  </a:cubicBezTo>
                  <a:lnTo>
                    <a:pt x="15378" y="19418"/>
                  </a:lnTo>
                  <a:cubicBezTo>
                    <a:pt x="15327" y="19139"/>
                    <a:pt x="15276" y="18885"/>
                    <a:pt x="15200" y="18605"/>
                  </a:cubicBezTo>
                  <a:close/>
                  <a:moveTo>
                    <a:pt x="15555" y="20257"/>
                  </a:moveTo>
                  <a:lnTo>
                    <a:pt x="15352" y="20282"/>
                  </a:lnTo>
                  <a:cubicBezTo>
                    <a:pt x="15378" y="20435"/>
                    <a:pt x="15403" y="20587"/>
                    <a:pt x="15428" y="20740"/>
                  </a:cubicBezTo>
                  <a:lnTo>
                    <a:pt x="15632" y="20714"/>
                  </a:lnTo>
                  <a:cubicBezTo>
                    <a:pt x="15606" y="20562"/>
                    <a:pt x="15581" y="20409"/>
                    <a:pt x="15555" y="202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6528692" y="-494011"/>
              <a:ext cx="621903" cy="658664"/>
            </a:xfrm>
            <a:custGeom>
              <a:avLst/>
              <a:gdLst/>
              <a:ahLst/>
              <a:cxnLst/>
              <a:rect l="l" t="t" r="r" b="b"/>
              <a:pathLst>
                <a:path w="15428" h="16343" extrusionOk="0">
                  <a:moveTo>
                    <a:pt x="0" y="0"/>
                  </a:moveTo>
                  <a:lnTo>
                    <a:pt x="0" y="16343"/>
                  </a:lnTo>
                  <a:lnTo>
                    <a:pt x="15428" y="16343"/>
                  </a:lnTo>
                  <a:lnTo>
                    <a:pt x="15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6576822" y="-26946"/>
              <a:ext cx="525642" cy="69723"/>
            </a:xfrm>
            <a:custGeom>
              <a:avLst/>
              <a:gdLst/>
              <a:ahLst/>
              <a:cxnLst/>
              <a:rect l="l" t="t" r="r" b="b"/>
              <a:pathLst>
                <a:path w="13040" h="1730" extrusionOk="0">
                  <a:moveTo>
                    <a:pt x="1" y="1"/>
                  </a:moveTo>
                  <a:lnTo>
                    <a:pt x="1" y="1729"/>
                  </a:lnTo>
                  <a:lnTo>
                    <a:pt x="13039" y="1729"/>
                  </a:lnTo>
                  <a:lnTo>
                    <a:pt x="130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6576822" y="-164176"/>
              <a:ext cx="525642" cy="68675"/>
            </a:xfrm>
            <a:custGeom>
              <a:avLst/>
              <a:gdLst/>
              <a:ahLst/>
              <a:cxnLst/>
              <a:rect l="l" t="t" r="r" b="b"/>
              <a:pathLst>
                <a:path w="13040" h="1704" extrusionOk="0">
                  <a:moveTo>
                    <a:pt x="1" y="0"/>
                  </a:moveTo>
                  <a:lnTo>
                    <a:pt x="1" y="1703"/>
                  </a:lnTo>
                  <a:lnTo>
                    <a:pt x="13039" y="1703"/>
                  </a:lnTo>
                  <a:lnTo>
                    <a:pt x="130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6576822" y="-302454"/>
              <a:ext cx="525642" cy="68635"/>
            </a:xfrm>
            <a:custGeom>
              <a:avLst/>
              <a:gdLst/>
              <a:ahLst/>
              <a:cxnLst/>
              <a:rect l="l" t="t" r="r" b="b"/>
              <a:pathLst>
                <a:path w="13040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039" y="1703"/>
                  </a:lnTo>
                  <a:lnTo>
                    <a:pt x="13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6576822" y="-439724"/>
              <a:ext cx="525642" cy="68675"/>
            </a:xfrm>
            <a:custGeom>
              <a:avLst/>
              <a:gdLst/>
              <a:ahLst/>
              <a:cxnLst/>
              <a:rect l="l" t="t" r="r" b="b"/>
              <a:pathLst>
                <a:path w="13040" h="1704" extrusionOk="0">
                  <a:moveTo>
                    <a:pt x="1" y="0"/>
                  </a:moveTo>
                  <a:lnTo>
                    <a:pt x="1" y="1703"/>
                  </a:lnTo>
                  <a:lnTo>
                    <a:pt x="13039" y="1703"/>
                  </a:lnTo>
                  <a:lnTo>
                    <a:pt x="130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1993172" y="-494011"/>
              <a:ext cx="620895" cy="658664"/>
            </a:xfrm>
            <a:custGeom>
              <a:avLst/>
              <a:gdLst/>
              <a:ahLst/>
              <a:cxnLst/>
              <a:rect l="l" t="t" r="r" b="b"/>
              <a:pathLst>
                <a:path w="15403" h="16343" extrusionOk="0">
                  <a:moveTo>
                    <a:pt x="1" y="0"/>
                  </a:moveTo>
                  <a:lnTo>
                    <a:pt x="1" y="16343"/>
                  </a:lnTo>
                  <a:lnTo>
                    <a:pt x="15403" y="16343"/>
                  </a:lnTo>
                  <a:lnTo>
                    <a:pt x="15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2041343" y="-26946"/>
              <a:ext cx="524594" cy="69723"/>
            </a:xfrm>
            <a:custGeom>
              <a:avLst/>
              <a:gdLst/>
              <a:ahLst/>
              <a:cxnLst/>
              <a:rect l="l" t="t" r="r" b="b"/>
              <a:pathLst>
                <a:path w="13014" h="1730" extrusionOk="0">
                  <a:moveTo>
                    <a:pt x="0" y="1"/>
                  </a:moveTo>
                  <a:lnTo>
                    <a:pt x="0" y="1729"/>
                  </a:lnTo>
                  <a:lnTo>
                    <a:pt x="13013" y="1729"/>
                  </a:lnTo>
                  <a:lnTo>
                    <a:pt x="130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041343" y="-164176"/>
              <a:ext cx="524594" cy="68675"/>
            </a:xfrm>
            <a:custGeom>
              <a:avLst/>
              <a:gdLst/>
              <a:ahLst/>
              <a:cxnLst/>
              <a:rect l="l" t="t" r="r" b="b"/>
              <a:pathLst>
                <a:path w="13014" h="1704" extrusionOk="0">
                  <a:moveTo>
                    <a:pt x="0" y="0"/>
                  </a:moveTo>
                  <a:lnTo>
                    <a:pt x="0" y="1703"/>
                  </a:lnTo>
                  <a:lnTo>
                    <a:pt x="13013" y="1703"/>
                  </a:lnTo>
                  <a:lnTo>
                    <a:pt x="13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2041343" y="-302454"/>
              <a:ext cx="524594" cy="68635"/>
            </a:xfrm>
            <a:custGeom>
              <a:avLst/>
              <a:gdLst/>
              <a:ahLst/>
              <a:cxnLst/>
              <a:rect l="l" t="t" r="r" b="b"/>
              <a:pathLst>
                <a:path w="13014" h="1703" extrusionOk="0">
                  <a:moveTo>
                    <a:pt x="0" y="0"/>
                  </a:moveTo>
                  <a:lnTo>
                    <a:pt x="0" y="1703"/>
                  </a:lnTo>
                  <a:lnTo>
                    <a:pt x="13013" y="1703"/>
                  </a:lnTo>
                  <a:lnTo>
                    <a:pt x="13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2041343" y="-439724"/>
              <a:ext cx="524594" cy="68675"/>
            </a:xfrm>
            <a:custGeom>
              <a:avLst/>
              <a:gdLst/>
              <a:ahLst/>
              <a:cxnLst/>
              <a:rect l="l" t="t" r="r" b="b"/>
              <a:pathLst>
                <a:path w="13014" h="1704" extrusionOk="0">
                  <a:moveTo>
                    <a:pt x="0" y="0"/>
                  </a:moveTo>
                  <a:lnTo>
                    <a:pt x="0" y="1703"/>
                  </a:lnTo>
                  <a:lnTo>
                    <a:pt x="13013" y="1703"/>
                  </a:lnTo>
                  <a:lnTo>
                    <a:pt x="130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5278800" y="482155"/>
              <a:ext cx="76871" cy="64968"/>
            </a:xfrm>
            <a:custGeom>
              <a:avLst/>
              <a:gdLst/>
              <a:ahLst/>
              <a:cxnLst/>
              <a:rect l="l" t="t" r="r" b="b"/>
              <a:pathLst>
                <a:path w="1907" h="1612" extrusionOk="0">
                  <a:moveTo>
                    <a:pt x="1093" y="1"/>
                  </a:moveTo>
                  <a:cubicBezTo>
                    <a:pt x="381" y="1"/>
                    <a:pt x="0" y="865"/>
                    <a:pt x="508" y="1373"/>
                  </a:cubicBezTo>
                  <a:cubicBezTo>
                    <a:pt x="681" y="1537"/>
                    <a:pt x="888" y="1611"/>
                    <a:pt x="1089" y="1611"/>
                  </a:cubicBezTo>
                  <a:cubicBezTo>
                    <a:pt x="1511" y="1611"/>
                    <a:pt x="1906" y="1287"/>
                    <a:pt x="1906" y="788"/>
                  </a:cubicBezTo>
                  <a:cubicBezTo>
                    <a:pt x="1906" y="356"/>
                    <a:pt x="1525" y="1"/>
                    <a:pt x="1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620014" y="30364"/>
              <a:ext cx="75863" cy="64363"/>
            </a:xfrm>
            <a:custGeom>
              <a:avLst/>
              <a:gdLst/>
              <a:ahLst/>
              <a:cxnLst/>
              <a:rect l="l" t="t" r="r" b="b"/>
              <a:pathLst>
                <a:path w="1882" h="1597" extrusionOk="0">
                  <a:moveTo>
                    <a:pt x="1134" y="1"/>
                  </a:moveTo>
                  <a:cubicBezTo>
                    <a:pt x="1121" y="1"/>
                    <a:pt x="1107" y="1"/>
                    <a:pt x="1094" y="2"/>
                  </a:cubicBezTo>
                  <a:cubicBezTo>
                    <a:pt x="357" y="2"/>
                    <a:pt x="1" y="866"/>
                    <a:pt x="509" y="1375"/>
                  </a:cubicBezTo>
                  <a:cubicBezTo>
                    <a:pt x="670" y="1528"/>
                    <a:pt x="867" y="1596"/>
                    <a:pt x="1060" y="1596"/>
                  </a:cubicBezTo>
                  <a:cubicBezTo>
                    <a:pt x="1478" y="1596"/>
                    <a:pt x="1882" y="1276"/>
                    <a:pt x="1882" y="790"/>
                  </a:cubicBezTo>
                  <a:cubicBezTo>
                    <a:pt x="1882" y="372"/>
                    <a:pt x="1548" y="1"/>
                    <a:pt x="1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3787088" y="147201"/>
              <a:ext cx="75863" cy="64766"/>
            </a:xfrm>
            <a:custGeom>
              <a:avLst/>
              <a:gdLst/>
              <a:ahLst/>
              <a:cxnLst/>
              <a:rect l="l" t="t" r="r" b="b"/>
              <a:pathLst>
                <a:path w="1882" h="1607" extrusionOk="0">
                  <a:moveTo>
                    <a:pt x="1094" y="1"/>
                  </a:moveTo>
                  <a:cubicBezTo>
                    <a:pt x="357" y="1"/>
                    <a:pt x="1" y="865"/>
                    <a:pt x="509" y="1373"/>
                  </a:cubicBezTo>
                  <a:cubicBezTo>
                    <a:pt x="670" y="1534"/>
                    <a:pt x="868" y="1606"/>
                    <a:pt x="1062" y="1606"/>
                  </a:cubicBezTo>
                  <a:cubicBezTo>
                    <a:pt x="1479" y="1606"/>
                    <a:pt x="1881" y="1274"/>
                    <a:pt x="1881" y="788"/>
                  </a:cubicBezTo>
                  <a:cubicBezTo>
                    <a:pt x="1881" y="356"/>
                    <a:pt x="1526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212208" y="-107833"/>
              <a:ext cx="75823" cy="64726"/>
            </a:xfrm>
            <a:custGeom>
              <a:avLst/>
              <a:gdLst/>
              <a:ahLst/>
              <a:cxnLst/>
              <a:rect l="l" t="t" r="r" b="b"/>
              <a:pathLst>
                <a:path w="1881" h="1606" extrusionOk="0">
                  <a:moveTo>
                    <a:pt x="1068" y="0"/>
                  </a:moveTo>
                  <a:cubicBezTo>
                    <a:pt x="356" y="0"/>
                    <a:pt x="0" y="864"/>
                    <a:pt x="508" y="1373"/>
                  </a:cubicBezTo>
                  <a:cubicBezTo>
                    <a:pt x="670" y="1534"/>
                    <a:pt x="867" y="1606"/>
                    <a:pt x="1061" y="1606"/>
                  </a:cubicBezTo>
                  <a:cubicBezTo>
                    <a:pt x="1478" y="1606"/>
                    <a:pt x="1881" y="1274"/>
                    <a:pt x="1881" y="788"/>
                  </a:cubicBezTo>
                  <a:cubicBezTo>
                    <a:pt x="1881" y="356"/>
                    <a:pt x="1500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4859778" y="514921"/>
              <a:ext cx="75823" cy="64968"/>
            </a:xfrm>
            <a:custGeom>
              <a:avLst/>
              <a:gdLst/>
              <a:ahLst/>
              <a:cxnLst/>
              <a:rect l="l" t="t" r="r" b="b"/>
              <a:pathLst>
                <a:path w="1881" h="1612" extrusionOk="0">
                  <a:moveTo>
                    <a:pt x="1093" y="1"/>
                  </a:moveTo>
                  <a:cubicBezTo>
                    <a:pt x="381" y="1"/>
                    <a:pt x="0" y="865"/>
                    <a:pt x="508" y="1373"/>
                  </a:cubicBezTo>
                  <a:cubicBezTo>
                    <a:pt x="673" y="1538"/>
                    <a:pt x="874" y="1612"/>
                    <a:pt x="1072" y="1612"/>
                  </a:cubicBezTo>
                  <a:cubicBezTo>
                    <a:pt x="1485" y="1612"/>
                    <a:pt x="1881" y="1288"/>
                    <a:pt x="1881" y="789"/>
                  </a:cubicBezTo>
                  <a:cubicBezTo>
                    <a:pt x="1881" y="357"/>
                    <a:pt x="1525" y="1"/>
                    <a:pt x="1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8"/>
          <p:cNvGrpSpPr/>
          <p:nvPr/>
        </p:nvGrpSpPr>
        <p:grpSpPr>
          <a:xfrm>
            <a:off x="-526082" y="2976811"/>
            <a:ext cx="10103742" cy="2774908"/>
            <a:chOff x="-526082" y="2976811"/>
            <a:chExt cx="10103742" cy="2774908"/>
          </a:xfrm>
        </p:grpSpPr>
        <p:sp>
          <p:nvSpPr>
            <p:cNvPr id="344" name="Google Shape;344;p8"/>
            <p:cNvSpPr/>
            <p:nvPr/>
          </p:nvSpPr>
          <p:spPr>
            <a:xfrm>
              <a:off x="3172401" y="4162995"/>
              <a:ext cx="2797957" cy="1588725"/>
            </a:xfrm>
            <a:custGeom>
              <a:avLst/>
              <a:gdLst/>
              <a:ahLst/>
              <a:cxnLst/>
              <a:rect l="l" t="t" r="r" b="b"/>
              <a:pathLst>
                <a:path w="69411" h="39420" extrusionOk="0">
                  <a:moveTo>
                    <a:pt x="0" y="0"/>
                  </a:moveTo>
                  <a:lnTo>
                    <a:pt x="0" y="39420"/>
                  </a:lnTo>
                  <a:lnTo>
                    <a:pt x="69411" y="39420"/>
                  </a:lnTo>
                  <a:lnTo>
                    <a:pt x="694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3320943" y="4310461"/>
              <a:ext cx="2501880" cy="1292743"/>
            </a:xfrm>
            <a:custGeom>
              <a:avLst/>
              <a:gdLst/>
              <a:ahLst/>
              <a:cxnLst/>
              <a:rect l="l" t="t" r="r" b="b"/>
              <a:pathLst>
                <a:path w="62066" h="32076" extrusionOk="0">
                  <a:moveTo>
                    <a:pt x="62066" y="1"/>
                  </a:moveTo>
                  <a:lnTo>
                    <a:pt x="62066" y="32076"/>
                  </a:lnTo>
                  <a:lnTo>
                    <a:pt x="1" y="320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3293291" y="4283862"/>
              <a:ext cx="2557226" cy="1346990"/>
            </a:xfrm>
            <a:custGeom>
              <a:avLst/>
              <a:gdLst/>
              <a:ahLst/>
              <a:cxnLst/>
              <a:rect l="l" t="t" r="r" b="b"/>
              <a:pathLst>
                <a:path w="63439" h="33422" extrusionOk="0">
                  <a:moveTo>
                    <a:pt x="62066" y="1373"/>
                  </a:moveTo>
                  <a:lnTo>
                    <a:pt x="62066" y="32049"/>
                  </a:lnTo>
                  <a:lnTo>
                    <a:pt x="1373" y="32049"/>
                  </a:lnTo>
                  <a:lnTo>
                    <a:pt x="1373" y="1373"/>
                  </a:lnTo>
                  <a:close/>
                  <a:moveTo>
                    <a:pt x="0" y="0"/>
                  </a:moveTo>
                  <a:lnTo>
                    <a:pt x="0" y="33422"/>
                  </a:lnTo>
                  <a:lnTo>
                    <a:pt x="63438" y="33422"/>
                  </a:lnTo>
                  <a:lnTo>
                    <a:pt x="634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64366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556596" y="4454906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3647777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3739966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3832195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3924384" y="44549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016573" y="44549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4107754" y="44549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4198935" y="44549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4291165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4383354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4475583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566764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658953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751142" y="44549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843371" y="44549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4934553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5026742" y="44549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5118971" y="44549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5210152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5302341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5394570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5485752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5578948" y="44549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3464366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3556596" y="4554251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3647777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3739966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3832195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30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3924384" y="455425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4016573" y="455425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107754" y="455425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98935" y="455425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291165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383354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475583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4566764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4658953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751142" y="455425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4843371" y="455425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4934553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026742" y="455425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5118971" y="455425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5210152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5302341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5394570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5485752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5578948" y="455425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3464366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3556596" y="4653637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3647777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3739966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3832195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3924384" y="465363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016573" y="465363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4107754" y="465363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4198935" y="465363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4291165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4383354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4475583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4566764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4658953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751142" y="465363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4843371" y="465363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4934553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5026742" y="465363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5118971" y="465363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5210152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5302341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5394570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5485752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5578948" y="465363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3464366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3556596" y="4752983"/>
              <a:ext cx="100412" cy="109663"/>
            </a:xfrm>
            <a:custGeom>
              <a:avLst/>
              <a:gdLst/>
              <a:ahLst/>
              <a:cxnLst/>
              <a:rect l="l" t="t" r="r" b="b"/>
              <a:pathLst>
                <a:path w="2491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3647777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739966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832195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3924384" y="4752983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4016573" y="4752983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492" y="2720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4107754" y="4752983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198935" y="4752983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4291165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4383354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4475583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4566764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658953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751142" y="4752983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4843371" y="4752983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4934553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026742" y="4752983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118971" y="4752983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210152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302341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5394570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5485752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78948" y="4752983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492" y="2720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3464366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3556596" y="4853376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3647777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3739966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3832195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3924384" y="485337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4016573" y="485337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4107754" y="485337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4198935" y="485337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4291165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383354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4475583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4566764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4658953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4751142" y="485337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4843371" y="485337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4934553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5026742" y="485337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5118971" y="485337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5210152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5302341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394570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485752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78948" y="485337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464366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556596" y="4952722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3647777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3739966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3832195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3924384" y="4952722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016573" y="4952722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107754" y="4952722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4198935" y="4952722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291165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383354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75583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4566764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658953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4751142" y="4952722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4843371" y="4952722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934553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5026742" y="4952722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118971" y="4952722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210152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5302341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5394570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485752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5578948" y="4952722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3464366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556596" y="5052108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3647777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3739966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832195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924384" y="5052108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016573" y="5052108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107754" y="5052108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198935" y="5052108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5" y="2465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291165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4383354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4475583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4566764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4658953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751142" y="5052108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843371" y="5052108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934553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5026742" y="5052108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5118971" y="5052108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5210152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5302341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5394570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5485752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4" y="2465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5578948" y="5052108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464366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556596" y="5151454"/>
              <a:ext cx="100412" cy="109623"/>
            </a:xfrm>
            <a:custGeom>
              <a:avLst/>
              <a:gdLst/>
              <a:ahLst/>
              <a:cxnLst/>
              <a:rect l="l" t="t" r="r" b="b"/>
              <a:pathLst>
                <a:path w="2491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647777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739966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32195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7" y="229"/>
                  </a:moveTo>
                  <a:lnTo>
                    <a:pt x="2287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3924384" y="5151454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4016573" y="5151454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30" y="2491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492" y="2720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4107754" y="5151454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30" y="2491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4198935" y="5151454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55" y="2491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4291165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4383354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4475583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4566764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658953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4751142" y="5151454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30" y="2491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4843371" y="5151454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934553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5026742" y="5151454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30" y="2491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5118971" y="5151454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5210152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5302341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394570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5485752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54" y="2491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5578948" y="5151454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30" y="2491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492" y="2720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3464366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3556596" y="5251847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3647777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3739966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832195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3924384" y="525184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4016573" y="525184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4107754" y="525184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4198935" y="525184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5" y="2465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4291165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4383354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475583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566764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4658953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4751142" y="525184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4843371" y="525184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4934553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5026742" y="525184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5118971" y="525184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5210152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302341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5394570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5485752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4" y="2465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5578948" y="525184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464366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3556596" y="5351193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3647777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3739966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3832195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3924384" y="5351193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4016573" y="5351193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4107754" y="5351193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4198935" y="5351193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4291165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4383354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4475583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4566764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4658953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4751142" y="5351193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4843371" y="5351193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4934553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5026742" y="5351193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5118971" y="5351193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5210152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5302341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5394570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5485752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5578948" y="5351193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4057568" y="4572186"/>
              <a:ext cx="898550" cy="768810"/>
            </a:xfrm>
            <a:custGeom>
              <a:avLst/>
              <a:gdLst/>
              <a:ahLst/>
              <a:cxnLst/>
              <a:rect l="l" t="t" r="r" b="b"/>
              <a:pathLst>
                <a:path w="22291" h="19076" extrusionOk="0">
                  <a:moveTo>
                    <a:pt x="12759" y="268"/>
                  </a:moveTo>
                  <a:cubicBezTo>
                    <a:pt x="17893" y="268"/>
                    <a:pt x="22061" y="4410"/>
                    <a:pt x="22061" y="9544"/>
                  </a:cubicBezTo>
                  <a:cubicBezTo>
                    <a:pt x="22061" y="13306"/>
                    <a:pt x="19799" y="16712"/>
                    <a:pt x="16317" y="18135"/>
                  </a:cubicBezTo>
                  <a:cubicBezTo>
                    <a:pt x="15166" y="18614"/>
                    <a:pt x="13959" y="18846"/>
                    <a:pt x="12763" y="18846"/>
                  </a:cubicBezTo>
                  <a:cubicBezTo>
                    <a:pt x="10341" y="18846"/>
                    <a:pt x="7963" y="17896"/>
                    <a:pt x="6177" y="16127"/>
                  </a:cubicBezTo>
                  <a:cubicBezTo>
                    <a:pt x="331" y="10281"/>
                    <a:pt x="4474" y="268"/>
                    <a:pt x="12759" y="268"/>
                  </a:cubicBezTo>
                  <a:close/>
                  <a:moveTo>
                    <a:pt x="12692" y="1"/>
                  </a:moveTo>
                  <a:cubicBezTo>
                    <a:pt x="10351" y="1"/>
                    <a:pt x="7964" y="869"/>
                    <a:pt x="6024" y="2809"/>
                  </a:cubicBezTo>
                  <a:cubicBezTo>
                    <a:pt x="0" y="8807"/>
                    <a:pt x="4270" y="19075"/>
                    <a:pt x="12759" y="19075"/>
                  </a:cubicBezTo>
                  <a:cubicBezTo>
                    <a:pt x="18020" y="19075"/>
                    <a:pt x="22290" y="14805"/>
                    <a:pt x="22290" y="9544"/>
                  </a:cubicBezTo>
                  <a:cubicBezTo>
                    <a:pt x="22290" y="3801"/>
                    <a:pt x="17590" y="1"/>
                    <a:pt x="12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194864" y="4675038"/>
              <a:ext cx="658786" cy="563510"/>
            </a:xfrm>
            <a:custGeom>
              <a:avLst/>
              <a:gdLst/>
              <a:ahLst/>
              <a:cxnLst/>
              <a:rect l="l" t="t" r="r" b="b"/>
              <a:pathLst>
                <a:path w="16343" h="13982" extrusionOk="0">
                  <a:moveTo>
                    <a:pt x="9353" y="232"/>
                  </a:moveTo>
                  <a:cubicBezTo>
                    <a:pt x="13089" y="232"/>
                    <a:pt x="16114" y="3256"/>
                    <a:pt x="16114" y="6992"/>
                  </a:cubicBezTo>
                  <a:cubicBezTo>
                    <a:pt x="16114" y="11067"/>
                    <a:pt x="12787" y="13770"/>
                    <a:pt x="9313" y="13770"/>
                  </a:cubicBezTo>
                  <a:cubicBezTo>
                    <a:pt x="7651" y="13770"/>
                    <a:pt x="5956" y="13152"/>
                    <a:pt x="4575" y="11771"/>
                  </a:cubicBezTo>
                  <a:cubicBezTo>
                    <a:pt x="305" y="7526"/>
                    <a:pt x="3330" y="232"/>
                    <a:pt x="9353" y="232"/>
                  </a:cubicBezTo>
                  <a:close/>
                  <a:moveTo>
                    <a:pt x="9307" y="0"/>
                  </a:moveTo>
                  <a:cubicBezTo>
                    <a:pt x="7586" y="0"/>
                    <a:pt x="5829" y="638"/>
                    <a:pt x="4397" y="2062"/>
                  </a:cubicBezTo>
                  <a:cubicBezTo>
                    <a:pt x="0" y="6459"/>
                    <a:pt x="3126" y="13982"/>
                    <a:pt x="9353" y="13982"/>
                  </a:cubicBezTo>
                  <a:cubicBezTo>
                    <a:pt x="13216" y="13982"/>
                    <a:pt x="16343" y="10856"/>
                    <a:pt x="16343" y="6992"/>
                  </a:cubicBezTo>
                  <a:cubicBezTo>
                    <a:pt x="16343" y="2782"/>
                    <a:pt x="12902" y="0"/>
                    <a:pt x="93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4475583" y="4885135"/>
              <a:ext cx="168052" cy="144525"/>
            </a:xfrm>
            <a:custGeom>
              <a:avLst/>
              <a:gdLst/>
              <a:ahLst/>
              <a:cxnLst/>
              <a:rect l="l" t="t" r="r" b="b"/>
              <a:pathLst>
                <a:path w="4169" h="3586" extrusionOk="0">
                  <a:moveTo>
                    <a:pt x="2389" y="0"/>
                  </a:moveTo>
                  <a:cubicBezTo>
                    <a:pt x="788" y="0"/>
                    <a:pt x="0" y="1932"/>
                    <a:pt x="1118" y="3050"/>
                  </a:cubicBezTo>
                  <a:cubicBezTo>
                    <a:pt x="1480" y="3420"/>
                    <a:pt x="1927" y="3585"/>
                    <a:pt x="2366" y="3585"/>
                  </a:cubicBezTo>
                  <a:cubicBezTo>
                    <a:pt x="3284" y="3585"/>
                    <a:pt x="4168" y="2863"/>
                    <a:pt x="4168" y="1779"/>
                  </a:cubicBezTo>
                  <a:cubicBezTo>
                    <a:pt x="4168" y="788"/>
                    <a:pt x="3380" y="0"/>
                    <a:pt x="2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177340" y="4634171"/>
              <a:ext cx="86102" cy="73633"/>
            </a:xfrm>
            <a:custGeom>
              <a:avLst/>
              <a:gdLst/>
              <a:ahLst/>
              <a:cxnLst/>
              <a:rect l="l" t="t" r="r" b="b"/>
              <a:pathLst>
                <a:path w="2136" h="1827" extrusionOk="0">
                  <a:moveTo>
                    <a:pt x="1221" y="0"/>
                  </a:moveTo>
                  <a:cubicBezTo>
                    <a:pt x="408" y="0"/>
                    <a:pt x="1" y="966"/>
                    <a:pt x="560" y="1551"/>
                  </a:cubicBezTo>
                  <a:cubicBezTo>
                    <a:pt x="751" y="1741"/>
                    <a:pt x="985" y="1827"/>
                    <a:pt x="1214" y="1827"/>
                  </a:cubicBezTo>
                  <a:cubicBezTo>
                    <a:pt x="1686" y="1827"/>
                    <a:pt x="2136" y="1463"/>
                    <a:pt x="2136" y="915"/>
                  </a:cubicBezTo>
                  <a:cubicBezTo>
                    <a:pt x="2136" y="407"/>
                    <a:pt x="1729" y="0"/>
                    <a:pt x="1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433469" y="5269258"/>
              <a:ext cx="73808" cy="73794"/>
            </a:xfrm>
            <a:custGeom>
              <a:avLst/>
              <a:gdLst/>
              <a:ahLst/>
              <a:cxnLst/>
              <a:rect l="l" t="t" r="r" b="b"/>
              <a:pathLst>
                <a:path w="1831" h="1831" extrusionOk="0">
                  <a:moveTo>
                    <a:pt x="916" y="0"/>
                  </a:moveTo>
                  <a:cubicBezTo>
                    <a:pt x="408" y="0"/>
                    <a:pt x="1" y="407"/>
                    <a:pt x="1" y="915"/>
                  </a:cubicBezTo>
                  <a:cubicBezTo>
                    <a:pt x="1" y="1398"/>
                    <a:pt x="408" y="1830"/>
                    <a:pt x="916" y="1830"/>
                  </a:cubicBezTo>
                  <a:cubicBezTo>
                    <a:pt x="1424" y="1830"/>
                    <a:pt x="1831" y="1398"/>
                    <a:pt x="1831" y="915"/>
                  </a:cubicBezTo>
                  <a:cubicBezTo>
                    <a:pt x="1831" y="407"/>
                    <a:pt x="1424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3534062" y="5253862"/>
              <a:ext cx="73767" cy="73794"/>
            </a:xfrm>
            <a:custGeom>
              <a:avLst/>
              <a:gdLst/>
              <a:ahLst/>
              <a:cxnLst/>
              <a:rect l="l" t="t" r="r" b="b"/>
              <a:pathLst>
                <a:path w="1830" h="1831" extrusionOk="0">
                  <a:moveTo>
                    <a:pt x="915" y="1"/>
                  </a:moveTo>
                  <a:cubicBezTo>
                    <a:pt x="407" y="1"/>
                    <a:pt x="0" y="408"/>
                    <a:pt x="0" y="916"/>
                  </a:cubicBezTo>
                  <a:cubicBezTo>
                    <a:pt x="0" y="1424"/>
                    <a:pt x="407" y="1831"/>
                    <a:pt x="915" y="1831"/>
                  </a:cubicBezTo>
                  <a:cubicBezTo>
                    <a:pt x="1423" y="1831"/>
                    <a:pt x="1830" y="1424"/>
                    <a:pt x="1830" y="916"/>
                  </a:cubicBezTo>
                  <a:cubicBezTo>
                    <a:pt x="1830" y="408"/>
                    <a:pt x="1423" y="1"/>
                    <a:pt x="9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4247106" y="4505082"/>
              <a:ext cx="86102" cy="73673"/>
            </a:xfrm>
            <a:custGeom>
              <a:avLst/>
              <a:gdLst/>
              <a:ahLst/>
              <a:cxnLst/>
              <a:rect l="l" t="t" r="r" b="b"/>
              <a:pathLst>
                <a:path w="2136" h="1828" extrusionOk="0">
                  <a:moveTo>
                    <a:pt x="1220" y="1"/>
                  </a:moveTo>
                  <a:cubicBezTo>
                    <a:pt x="407" y="1"/>
                    <a:pt x="0" y="967"/>
                    <a:pt x="560" y="1551"/>
                  </a:cubicBezTo>
                  <a:cubicBezTo>
                    <a:pt x="750" y="1742"/>
                    <a:pt x="984" y="1827"/>
                    <a:pt x="1213" y="1827"/>
                  </a:cubicBezTo>
                  <a:cubicBezTo>
                    <a:pt x="1685" y="1827"/>
                    <a:pt x="2135" y="1464"/>
                    <a:pt x="2135" y="916"/>
                  </a:cubicBezTo>
                  <a:cubicBezTo>
                    <a:pt x="2135" y="408"/>
                    <a:pt x="1729" y="1"/>
                    <a:pt x="1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3924384" y="4865669"/>
              <a:ext cx="73808" cy="73794"/>
            </a:xfrm>
            <a:custGeom>
              <a:avLst/>
              <a:gdLst/>
              <a:ahLst/>
              <a:cxnLst/>
              <a:rect l="l" t="t" r="r" b="b"/>
              <a:pathLst>
                <a:path w="1831" h="1831" extrusionOk="0">
                  <a:moveTo>
                    <a:pt x="915" y="0"/>
                  </a:moveTo>
                  <a:cubicBezTo>
                    <a:pt x="407" y="0"/>
                    <a:pt x="0" y="407"/>
                    <a:pt x="0" y="915"/>
                  </a:cubicBezTo>
                  <a:cubicBezTo>
                    <a:pt x="0" y="1424"/>
                    <a:pt x="407" y="1830"/>
                    <a:pt x="915" y="1830"/>
                  </a:cubicBezTo>
                  <a:cubicBezTo>
                    <a:pt x="1424" y="1830"/>
                    <a:pt x="1830" y="1424"/>
                    <a:pt x="1830" y="915"/>
                  </a:cubicBezTo>
                  <a:cubicBezTo>
                    <a:pt x="1830" y="407"/>
                    <a:pt x="1424" y="0"/>
                    <a:pt x="9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4292172" y="4538896"/>
              <a:ext cx="282815" cy="421040"/>
            </a:xfrm>
            <a:custGeom>
              <a:avLst/>
              <a:gdLst/>
              <a:ahLst/>
              <a:cxnLst/>
              <a:rect l="l" t="t" r="r" b="b"/>
              <a:pathLst>
                <a:path w="7016" h="10447" extrusionOk="0">
                  <a:moveTo>
                    <a:pt x="179" y="1"/>
                  </a:moveTo>
                  <a:lnTo>
                    <a:pt x="1" y="128"/>
                  </a:lnTo>
                  <a:lnTo>
                    <a:pt x="6838" y="10447"/>
                  </a:lnTo>
                  <a:lnTo>
                    <a:pt x="7015" y="10320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3961268" y="4897427"/>
              <a:ext cx="614728" cy="71738"/>
            </a:xfrm>
            <a:custGeom>
              <a:avLst/>
              <a:gdLst/>
              <a:ahLst/>
              <a:cxnLst/>
              <a:rect l="l" t="t" r="r" b="b"/>
              <a:pathLst>
                <a:path w="15250" h="1780" extrusionOk="0">
                  <a:moveTo>
                    <a:pt x="0" y="0"/>
                  </a:moveTo>
                  <a:lnTo>
                    <a:pt x="0" y="229"/>
                  </a:lnTo>
                  <a:lnTo>
                    <a:pt x="15224" y="1779"/>
                  </a:lnTo>
                  <a:lnTo>
                    <a:pt x="15250" y="1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4573939" y="4665929"/>
              <a:ext cx="654675" cy="303236"/>
            </a:xfrm>
            <a:custGeom>
              <a:avLst/>
              <a:gdLst/>
              <a:ahLst/>
              <a:cxnLst/>
              <a:rect l="l" t="t" r="r" b="b"/>
              <a:pathLst>
                <a:path w="16241" h="7524" extrusionOk="0">
                  <a:moveTo>
                    <a:pt x="16139" y="0"/>
                  </a:moveTo>
                  <a:lnTo>
                    <a:pt x="0" y="7295"/>
                  </a:lnTo>
                  <a:lnTo>
                    <a:pt x="102" y="7523"/>
                  </a:lnTo>
                  <a:lnTo>
                    <a:pt x="16241" y="229"/>
                  </a:lnTo>
                  <a:lnTo>
                    <a:pt x="161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4573939" y="4952722"/>
              <a:ext cx="898510" cy="357523"/>
            </a:xfrm>
            <a:custGeom>
              <a:avLst/>
              <a:gdLst/>
              <a:ahLst/>
              <a:cxnLst/>
              <a:rect l="l" t="t" r="r" b="b"/>
              <a:pathLst>
                <a:path w="22290" h="8871" extrusionOk="0">
                  <a:moveTo>
                    <a:pt x="102" y="1"/>
                  </a:moveTo>
                  <a:lnTo>
                    <a:pt x="0" y="204"/>
                  </a:lnTo>
                  <a:lnTo>
                    <a:pt x="22213" y="8871"/>
                  </a:lnTo>
                  <a:lnTo>
                    <a:pt x="22290" y="864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3569898" y="4952722"/>
              <a:ext cx="1007145" cy="343176"/>
            </a:xfrm>
            <a:custGeom>
              <a:avLst/>
              <a:gdLst/>
              <a:ahLst/>
              <a:cxnLst/>
              <a:rect l="l" t="t" r="r" b="b"/>
              <a:pathLst>
                <a:path w="24985" h="8515" extrusionOk="0">
                  <a:moveTo>
                    <a:pt x="24908" y="1"/>
                  </a:moveTo>
                  <a:lnTo>
                    <a:pt x="1" y="8312"/>
                  </a:lnTo>
                  <a:lnTo>
                    <a:pt x="77" y="8515"/>
                  </a:lnTo>
                  <a:lnTo>
                    <a:pt x="24984" y="204"/>
                  </a:lnTo>
                  <a:lnTo>
                    <a:pt x="249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7791927" y="3546326"/>
              <a:ext cx="1409762" cy="1678922"/>
            </a:xfrm>
            <a:custGeom>
              <a:avLst/>
              <a:gdLst/>
              <a:ahLst/>
              <a:cxnLst/>
              <a:rect l="l" t="t" r="r" b="b"/>
              <a:pathLst>
                <a:path w="34973" h="41658" extrusionOk="0">
                  <a:moveTo>
                    <a:pt x="0" y="1"/>
                  </a:moveTo>
                  <a:lnTo>
                    <a:pt x="0" y="41657"/>
                  </a:lnTo>
                  <a:lnTo>
                    <a:pt x="34972" y="41657"/>
                  </a:lnTo>
                  <a:lnTo>
                    <a:pt x="349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7940469" y="3694881"/>
              <a:ext cx="1260171" cy="1382859"/>
            </a:xfrm>
            <a:custGeom>
              <a:avLst/>
              <a:gdLst/>
              <a:ahLst/>
              <a:cxnLst/>
              <a:rect l="l" t="t" r="r" b="b"/>
              <a:pathLst>
                <a:path w="31262" h="34312" extrusionOk="0">
                  <a:moveTo>
                    <a:pt x="31262" y="0"/>
                  </a:moveTo>
                  <a:lnTo>
                    <a:pt x="31262" y="34311"/>
                  </a:lnTo>
                  <a:lnTo>
                    <a:pt x="0" y="3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-57881" y="3546326"/>
              <a:ext cx="1409762" cy="1678922"/>
            </a:xfrm>
            <a:custGeom>
              <a:avLst/>
              <a:gdLst/>
              <a:ahLst/>
              <a:cxnLst/>
              <a:rect l="l" t="t" r="r" b="b"/>
              <a:pathLst>
                <a:path w="34973" h="41658" extrusionOk="0">
                  <a:moveTo>
                    <a:pt x="0" y="1"/>
                  </a:moveTo>
                  <a:lnTo>
                    <a:pt x="0" y="41657"/>
                  </a:lnTo>
                  <a:lnTo>
                    <a:pt x="34972" y="41657"/>
                  </a:lnTo>
                  <a:lnTo>
                    <a:pt x="349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7791927" y="2976811"/>
              <a:ext cx="1409762" cy="569555"/>
            </a:xfrm>
            <a:custGeom>
              <a:avLst/>
              <a:gdLst/>
              <a:ahLst/>
              <a:cxnLst/>
              <a:rect l="l" t="t" r="r" b="b"/>
              <a:pathLst>
                <a:path w="34973" h="14132" extrusionOk="0">
                  <a:moveTo>
                    <a:pt x="14157" y="1"/>
                  </a:moveTo>
                  <a:lnTo>
                    <a:pt x="0" y="14132"/>
                  </a:lnTo>
                  <a:lnTo>
                    <a:pt x="34972" y="14132"/>
                  </a:lnTo>
                  <a:lnTo>
                    <a:pt x="34972" y="1"/>
                  </a:lnTo>
                  <a:close/>
                </a:path>
              </a:pathLst>
            </a:custGeom>
            <a:solidFill>
              <a:srgbClr val="1F7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-57881" y="2976811"/>
              <a:ext cx="1409762" cy="569555"/>
            </a:xfrm>
            <a:custGeom>
              <a:avLst/>
              <a:gdLst/>
              <a:ahLst/>
              <a:cxnLst/>
              <a:rect l="l" t="t" r="r" b="b"/>
              <a:pathLst>
                <a:path w="34973" h="14132" extrusionOk="0">
                  <a:moveTo>
                    <a:pt x="0" y="1"/>
                  </a:moveTo>
                  <a:lnTo>
                    <a:pt x="0" y="14132"/>
                  </a:lnTo>
                  <a:lnTo>
                    <a:pt x="34972" y="14132"/>
                  </a:lnTo>
                  <a:lnTo>
                    <a:pt x="20816" y="1"/>
                  </a:lnTo>
                  <a:close/>
                </a:path>
              </a:pathLst>
            </a:custGeom>
            <a:solidFill>
              <a:srgbClr val="1F7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-57881" y="3694881"/>
              <a:ext cx="1261219" cy="1382859"/>
            </a:xfrm>
            <a:custGeom>
              <a:avLst/>
              <a:gdLst/>
              <a:ahLst/>
              <a:cxnLst/>
              <a:rect l="l" t="t" r="r" b="b"/>
              <a:pathLst>
                <a:path w="31288" h="34312" extrusionOk="0">
                  <a:moveTo>
                    <a:pt x="31287" y="0"/>
                  </a:moveTo>
                  <a:lnTo>
                    <a:pt x="31287" y="34311"/>
                  </a:lnTo>
                  <a:lnTo>
                    <a:pt x="0" y="3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8098243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8189424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8281613" y="388333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837384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8466031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855721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864944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8741631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883281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8925041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9017230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9108411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29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9201648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9292829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9385018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9476200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8098243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8189424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8281613" y="398268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837384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8466031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855721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864944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8741631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883281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8925041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30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9017230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9108411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30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9201648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9292829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9385018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9476200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8098243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04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8189424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281613" y="4083075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837384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8466031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04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855721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864944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8741631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883281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8925041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04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9017230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9108411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04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9201648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04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9292829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04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9385018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04"/>
                  </a:moveTo>
                  <a:lnTo>
                    <a:pt x="2263" y="2466"/>
                  </a:lnTo>
                  <a:lnTo>
                    <a:pt x="204" y="2466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9476200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8098243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8189424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8281613" y="4182420"/>
              <a:ext cx="101501" cy="108656"/>
            </a:xfrm>
            <a:custGeom>
              <a:avLst/>
              <a:gdLst/>
              <a:ahLst/>
              <a:cxnLst/>
              <a:rect l="l" t="t" r="r" b="b"/>
              <a:pathLst>
                <a:path w="2518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837384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8466031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855721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864944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8741631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883281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8925041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7" y="230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9017230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9108411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313" y="230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9201648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9292829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9385018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9476200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8098243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8189424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8281613" y="42818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37384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66031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855721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864944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741631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883281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8925041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9017230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9108411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29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9201648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9292829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9385018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9476200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8098243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8189424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55" y="2491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8281613" y="4381152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30" y="2491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837384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8466031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855721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864944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8741631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883281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55" y="2491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8925041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7" y="229"/>
                  </a:moveTo>
                  <a:lnTo>
                    <a:pt x="2287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9017230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9108411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313" y="229"/>
                  </a:moveTo>
                  <a:lnTo>
                    <a:pt x="2313" y="2491"/>
                  </a:lnTo>
                  <a:lnTo>
                    <a:pt x="255" y="2491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9201648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04" y="2491"/>
                  </a:lnTo>
                  <a:lnTo>
                    <a:pt x="204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9292829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9385018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29" y="2491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9476200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8098243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8189424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8281613" y="448154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837384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8466031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855721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864944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8741631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883281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8925041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9017230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9108411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29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9201648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9292829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9385018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9476200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8098243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8189424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8281613" y="458089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837384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8466031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855721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864944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8741631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883281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8925041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9017230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9108411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29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9201648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9292829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9385018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9476200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8098243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8189424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5" y="2465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8281613" y="468027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837384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8466031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855721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864944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8741631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883281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5" y="2465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8925041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9017230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9108411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29"/>
                  </a:moveTo>
                  <a:lnTo>
                    <a:pt x="2313" y="2465"/>
                  </a:lnTo>
                  <a:lnTo>
                    <a:pt x="255" y="2465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9201648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04" y="2465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9292829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9385018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29" y="2465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9476200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8098243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8189424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8281613" y="4779623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837384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8466031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855721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864944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8741631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883281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8925041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9017230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9108411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313" y="229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9201648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9292829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9385018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9476200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944064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852883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760694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668465" y="388333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576276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485094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392906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300676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209495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117306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25077" y="388333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-6711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-159341" y="388333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-249475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-34271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-433893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-52608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944064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92"/>
                  </a:moveTo>
                  <a:lnTo>
                    <a:pt x="2288" y="2492"/>
                  </a:lnTo>
                  <a:lnTo>
                    <a:pt x="2288" y="230"/>
                  </a:lnTo>
                  <a:lnTo>
                    <a:pt x="255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852883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760694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668465" y="398268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576276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485094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392906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300676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209495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117306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25077" y="398268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-6711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92"/>
                  </a:moveTo>
                  <a:lnTo>
                    <a:pt x="2288" y="2492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-159341" y="398268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55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-249475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30"/>
                  </a:lnTo>
                  <a:lnTo>
                    <a:pt x="204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-34271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-433893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-52608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944064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55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852883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30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760694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668465" y="4083075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30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576276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485094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392906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300676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209495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117306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25077" y="4083075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30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-6711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-159341" y="4083075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55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-249475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04"/>
                  </a:lnTo>
                  <a:lnTo>
                    <a:pt x="204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-34271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-433893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-52608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944064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55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852883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760694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668465" y="4182420"/>
              <a:ext cx="101501" cy="108656"/>
            </a:xfrm>
            <a:custGeom>
              <a:avLst/>
              <a:gdLst/>
              <a:ahLst/>
              <a:cxnLst/>
              <a:rect l="l" t="t" r="r" b="b"/>
              <a:pathLst>
                <a:path w="2518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576276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485094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392906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300676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09495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17306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25077" y="4182420"/>
              <a:ext cx="101501" cy="108656"/>
            </a:xfrm>
            <a:custGeom>
              <a:avLst/>
              <a:gdLst/>
              <a:ahLst/>
              <a:cxnLst/>
              <a:rect l="l" t="t" r="r" b="b"/>
              <a:pathLst>
                <a:path w="2518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-6711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-159341" y="4182420"/>
              <a:ext cx="101501" cy="108656"/>
            </a:xfrm>
            <a:custGeom>
              <a:avLst/>
              <a:gdLst/>
              <a:ahLst/>
              <a:cxnLst/>
              <a:rect l="l" t="t" r="r" b="b"/>
              <a:pathLst>
                <a:path w="2518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55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-249475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491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30"/>
                  </a:lnTo>
                  <a:lnTo>
                    <a:pt x="204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-34271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-433893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-52608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944064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852883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760694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668465" y="42818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576276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485094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392906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300676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09495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117306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25077" y="42818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-6711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-159341" y="42818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-249475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-34271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-433893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-52608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944064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852883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760694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668465" y="4381152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76276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485094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91"/>
                  </a:moveTo>
                  <a:lnTo>
                    <a:pt x="2263" y="2491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92906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00676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209495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91"/>
                  </a:moveTo>
                  <a:lnTo>
                    <a:pt x="2263" y="2491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117306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25077" y="4381152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-6711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-159341" y="4381152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-249475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491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91"/>
                  </a:moveTo>
                  <a:lnTo>
                    <a:pt x="2262" y="2491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-34271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91"/>
                  </a:moveTo>
                  <a:lnTo>
                    <a:pt x="2313" y="2491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-433893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91"/>
                  </a:moveTo>
                  <a:lnTo>
                    <a:pt x="2263" y="2491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-52608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944064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852883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760694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668465" y="448154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76276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485094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392906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300676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209495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117306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25077" y="448154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-6711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-159341" y="448154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-249475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-34271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-433893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-52608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944064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852883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760694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668465" y="458089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576276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485094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392906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300676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209495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117306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25077" y="458089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-6711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-159341" y="458089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-249475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-34271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-433893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-52608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944064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852883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760694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668465" y="468027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576276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485094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5"/>
                  </a:moveTo>
                  <a:lnTo>
                    <a:pt x="2263" y="2465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392906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300676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209495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5"/>
                  </a:moveTo>
                  <a:lnTo>
                    <a:pt x="2263" y="2465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117306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25077" y="468027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-6711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-159341" y="468027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-249475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04" y="2465"/>
                  </a:moveTo>
                  <a:lnTo>
                    <a:pt x="2262" y="2465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-34271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5"/>
                  </a:moveTo>
                  <a:lnTo>
                    <a:pt x="2313" y="2465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-433893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5"/>
                  </a:moveTo>
                  <a:lnTo>
                    <a:pt x="2263" y="2465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-52608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944064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852883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760694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668465" y="4779623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576276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485094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92906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00676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209495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117306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25077" y="4779623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-6711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-159341" y="4779623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-249475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491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-34271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-433893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-52608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5970318" y="4758101"/>
              <a:ext cx="1293991" cy="993618"/>
            </a:xfrm>
            <a:custGeom>
              <a:avLst/>
              <a:gdLst/>
              <a:ahLst/>
              <a:cxnLst/>
              <a:rect l="l" t="t" r="r" b="b"/>
              <a:pathLst>
                <a:path w="32101" h="24654" extrusionOk="0">
                  <a:moveTo>
                    <a:pt x="1" y="1"/>
                  </a:moveTo>
                  <a:lnTo>
                    <a:pt x="32101" y="1"/>
                  </a:lnTo>
                  <a:lnTo>
                    <a:pt x="32101" y="24654"/>
                  </a:lnTo>
                  <a:lnTo>
                    <a:pt x="1" y="246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045133" y="4831855"/>
              <a:ext cx="1145449" cy="845103"/>
            </a:xfrm>
            <a:custGeom>
              <a:avLst/>
              <a:gdLst/>
              <a:ahLst/>
              <a:cxnLst/>
              <a:rect l="l" t="t" r="r" b="b"/>
              <a:pathLst>
                <a:path w="28416" h="20969" extrusionOk="0">
                  <a:moveTo>
                    <a:pt x="28415" y="1"/>
                  </a:moveTo>
                  <a:lnTo>
                    <a:pt x="28415" y="20969"/>
                  </a:lnTo>
                  <a:lnTo>
                    <a:pt x="0" y="209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7264269" y="4227519"/>
              <a:ext cx="530762" cy="1524200"/>
            </a:xfrm>
            <a:custGeom>
              <a:avLst/>
              <a:gdLst/>
              <a:ahLst/>
              <a:cxnLst/>
              <a:rect l="l" t="t" r="r" b="b"/>
              <a:pathLst>
                <a:path w="13167" h="37819" extrusionOk="0">
                  <a:moveTo>
                    <a:pt x="1" y="13166"/>
                  </a:moveTo>
                  <a:lnTo>
                    <a:pt x="13166" y="0"/>
                  </a:lnTo>
                  <a:lnTo>
                    <a:pt x="13090" y="24755"/>
                  </a:lnTo>
                  <a:lnTo>
                    <a:pt x="1" y="37819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157800" y="5564232"/>
              <a:ext cx="372988" cy="18499"/>
            </a:xfrm>
            <a:custGeom>
              <a:avLst/>
              <a:gdLst/>
              <a:ahLst/>
              <a:cxnLst/>
              <a:rect l="l" t="t" r="r" b="b"/>
              <a:pathLst>
                <a:path w="9253" h="459" extrusionOk="0">
                  <a:moveTo>
                    <a:pt x="1" y="1"/>
                  </a:moveTo>
                  <a:lnTo>
                    <a:pt x="9252" y="1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157800" y="5484352"/>
              <a:ext cx="372988" cy="18459"/>
            </a:xfrm>
            <a:custGeom>
              <a:avLst/>
              <a:gdLst/>
              <a:ahLst/>
              <a:cxnLst/>
              <a:rect l="l" t="t" r="r" b="b"/>
              <a:pathLst>
                <a:path w="9253" h="458" extrusionOk="0">
                  <a:moveTo>
                    <a:pt x="1" y="0"/>
                  </a:moveTo>
                  <a:lnTo>
                    <a:pt x="9252" y="0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157800" y="5405480"/>
              <a:ext cx="372988" cy="18459"/>
            </a:xfrm>
            <a:custGeom>
              <a:avLst/>
              <a:gdLst/>
              <a:ahLst/>
              <a:cxnLst/>
              <a:rect l="l" t="t" r="r" b="b"/>
              <a:pathLst>
                <a:path w="9253" h="458" extrusionOk="0">
                  <a:moveTo>
                    <a:pt x="1" y="0"/>
                  </a:moveTo>
                  <a:lnTo>
                    <a:pt x="9252" y="0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157800" y="5324553"/>
              <a:ext cx="372988" cy="19506"/>
            </a:xfrm>
            <a:custGeom>
              <a:avLst/>
              <a:gdLst/>
              <a:ahLst/>
              <a:cxnLst/>
              <a:rect l="l" t="t" r="r" b="b"/>
              <a:pathLst>
                <a:path w="9253" h="484" extrusionOk="0">
                  <a:moveTo>
                    <a:pt x="1" y="1"/>
                  </a:moveTo>
                  <a:lnTo>
                    <a:pt x="9252" y="1"/>
                  </a:lnTo>
                  <a:lnTo>
                    <a:pt x="9252" y="484"/>
                  </a:lnTo>
                  <a:lnTo>
                    <a:pt x="1" y="4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157800" y="5245681"/>
              <a:ext cx="372988" cy="18499"/>
            </a:xfrm>
            <a:custGeom>
              <a:avLst/>
              <a:gdLst/>
              <a:ahLst/>
              <a:cxnLst/>
              <a:rect l="l" t="t" r="r" b="b"/>
              <a:pathLst>
                <a:path w="9253" h="459" extrusionOk="0">
                  <a:moveTo>
                    <a:pt x="1" y="1"/>
                  </a:moveTo>
                  <a:lnTo>
                    <a:pt x="9252" y="1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157800" y="5165801"/>
              <a:ext cx="372988" cy="18459"/>
            </a:xfrm>
            <a:custGeom>
              <a:avLst/>
              <a:gdLst/>
              <a:ahLst/>
              <a:cxnLst/>
              <a:rect l="l" t="t" r="r" b="b"/>
              <a:pathLst>
                <a:path w="9253" h="458" extrusionOk="0">
                  <a:moveTo>
                    <a:pt x="1" y="0"/>
                  </a:moveTo>
                  <a:lnTo>
                    <a:pt x="9252" y="0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157800" y="5085882"/>
              <a:ext cx="372988" cy="18499"/>
            </a:xfrm>
            <a:custGeom>
              <a:avLst/>
              <a:gdLst/>
              <a:ahLst/>
              <a:cxnLst/>
              <a:rect l="l" t="t" r="r" b="b"/>
              <a:pathLst>
                <a:path w="9253" h="459" extrusionOk="0">
                  <a:moveTo>
                    <a:pt x="1" y="1"/>
                  </a:moveTo>
                  <a:lnTo>
                    <a:pt x="9252" y="1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157800" y="5006002"/>
              <a:ext cx="372988" cy="18459"/>
            </a:xfrm>
            <a:custGeom>
              <a:avLst/>
              <a:gdLst/>
              <a:ahLst/>
              <a:cxnLst/>
              <a:rect l="l" t="t" r="r" b="b"/>
              <a:pathLst>
                <a:path w="9253" h="458" extrusionOk="0">
                  <a:moveTo>
                    <a:pt x="1" y="0"/>
                  </a:moveTo>
                  <a:lnTo>
                    <a:pt x="9252" y="0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157800" y="4926082"/>
              <a:ext cx="372988" cy="18499"/>
            </a:xfrm>
            <a:custGeom>
              <a:avLst/>
              <a:gdLst/>
              <a:ahLst/>
              <a:cxnLst/>
              <a:rect l="l" t="t" r="r" b="b"/>
              <a:pathLst>
                <a:path w="9253" h="459" extrusionOk="0">
                  <a:moveTo>
                    <a:pt x="1" y="1"/>
                  </a:moveTo>
                  <a:lnTo>
                    <a:pt x="9252" y="1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664940" y="4906616"/>
              <a:ext cx="442644" cy="695581"/>
            </a:xfrm>
            <a:custGeom>
              <a:avLst/>
              <a:gdLst/>
              <a:ahLst/>
              <a:cxnLst/>
              <a:rect l="l" t="t" r="r" b="b"/>
              <a:pathLst>
                <a:path w="10981" h="17259" extrusionOk="0">
                  <a:moveTo>
                    <a:pt x="1" y="1"/>
                  </a:moveTo>
                  <a:lnTo>
                    <a:pt x="10980" y="1"/>
                  </a:lnTo>
                  <a:lnTo>
                    <a:pt x="10980" y="17258"/>
                  </a:lnTo>
                  <a:lnTo>
                    <a:pt x="1" y="172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699768" y="5400362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99768" y="5254910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99768" y="5109458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699768" y="4962959"/>
              <a:ext cx="373996" cy="72786"/>
            </a:xfrm>
            <a:custGeom>
              <a:avLst/>
              <a:gdLst/>
              <a:ahLst/>
              <a:cxnLst/>
              <a:rect l="l" t="t" r="r" b="b"/>
              <a:pathLst>
                <a:path w="9278" h="1806" extrusionOk="0">
                  <a:moveTo>
                    <a:pt x="1" y="1"/>
                  </a:moveTo>
                  <a:lnTo>
                    <a:pt x="9278" y="1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1879458" y="4758101"/>
              <a:ext cx="1292984" cy="993618"/>
            </a:xfrm>
            <a:custGeom>
              <a:avLst/>
              <a:gdLst/>
              <a:ahLst/>
              <a:cxnLst/>
              <a:rect l="l" t="t" r="r" b="b"/>
              <a:pathLst>
                <a:path w="32076" h="24654" extrusionOk="0">
                  <a:moveTo>
                    <a:pt x="32075" y="24654"/>
                  </a:moveTo>
                  <a:lnTo>
                    <a:pt x="0" y="24654"/>
                  </a:lnTo>
                  <a:lnTo>
                    <a:pt x="0" y="1"/>
                  </a:lnTo>
                  <a:lnTo>
                    <a:pt x="32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1953225" y="4831855"/>
              <a:ext cx="1145449" cy="845103"/>
            </a:xfrm>
            <a:custGeom>
              <a:avLst/>
              <a:gdLst/>
              <a:ahLst/>
              <a:cxnLst/>
              <a:rect l="l" t="t" r="r" b="b"/>
              <a:pathLst>
                <a:path w="28416" h="20969" extrusionOk="0">
                  <a:moveTo>
                    <a:pt x="28415" y="1"/>
                  </a:moveTo>
                  <a:lnTo>
                    <a:pt x="28415" y="20969"/>
                  </a:lnTo>
                  <a:lnTo>
                    <a:pt x="0" y="209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1348777" y="4227519"/>
              <a:ext cx="530721" cy="1524200"/>
            </a:xfrm>
            <a:custGeom>
              <a:avLst/>
              <a:gdLst/>
              <a:ahLst/>
              <a:cxnLst/>
              <a:rect l="l" t="t" r="r" b="b"/>
              <a:pathLst>
                <a:path w="13166" h="37819" extrusionOk="0">
                  <a:moveTo>
                    <a:pt x="13165" y="13166"/>
                  </a:moveTo>
                  <a:lnTo>
                    <a:pt x="0" y="0"/>
                  </a:lnTo>
                  <a:lnTo>
                    <a:pt x="76" y="24755"/>
                  </a:lnTo>
                  <a:lnTo>
                    <a:pt x="13165" y="37819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2585326" y="5009065"/>
              <a:ext cx="203928" cy="203890"/>
            </a:xfrm>
            <a:custGeom>
              <a:avLst/>
              <a:gdLst/>
              <a:ahLst/>
              <a:cxnLst/>
              <a:rect l="l" t="t" r="r" b="b"/>
              <a:pathLst>
                <a:path w="5059" h="5059" extrusionOk="0">
                  <a:moveTo>
                    <a:pt x="2898" y="5058"/>
                  </a:moveTo>
                  <a:cubicBezTo>
                    <a:pt x="967" y="5058"/>
                    <a:pt x="1" y="2720"/>
                    <a:pt x="1373" y="1373"/>
                  </a:cubicBezTo>
                  <a:cubicBezTo>
                    <a:pt x="2720" y="1"/>
                    <a:pt x="5059" y="966"/>
                    <a:pt x="5059" y="2898"/>
                  </a:cubicBezTo>
                  <a:cubicBezTo>
                    <a:pt x="5059" y="4092"/>
                    <a:pt x="4093" y="5058"/>
                    <a:pt x="2898" y="50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2611971" y="5059242"/>
              <a:ext cx="157814" cy="156777"/>
            </a:xfrm>
            <a:custGeom>
              <a:avLst/>
              <a:gdLst/>
              <a:ahLst/>
              <a:cxnLst/>
              <a:rect l="l" t="t" r="r" b="b"/>
              <a:pathLst>
                <a:path w="3915" h="3890" extrusionOk="0">
                  <a:moveTo>
                    <a:pt x="3915" y="1653"/>
                  </a:moveTo>
                  <a:cubicBezTo>
                    <a:pt x="3915" y="3152"/>
                    <a:pt x="2110" y="3890"/>
                    <a:pt x="1043" y="2847"/>
                  </a:cubicBezTo>
                  <a:cubicBezTo>
                    <a:pt x="1" y="1780"/>
                    <a:pt x="738" y="1"/>
                    <a:pt x="2237" y="1"/>
                  </a:cubicBezTo>
                  <a:cubicBezTo>
                    <a:pt x="3152" y="1"/>
                    <a:pt x="3915" y="738"/>
                    <a:pt x="3915" y="16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2828154" y="5009065"/>
              <a:ext cx="203928" cy="203890"/>
            </a:xfrm>
            <a:custGeom>
              <a:avLst/>
              <a:gdLst/>
              <a:ahLst/>
              <a:cxnLst/>
              <a:rect l="l" t="t" r="r" b="b"/>
              <a:pathLst>
                <a:path w="5059" h="5059" extrusionOk="0">
                  <a:moveTo>
                    <a:pt x="2898" y="5058"/>
                  </a:moveTo>
                  <a:cubicBezTo>
                    <a:pt x="966" y="5058"/>
                    <a:pt x="1" y="2720"/>
                    <a:pt x="1373" y="1373"/>
                  </a:cubicBezTo>
                  <a:cubicBezTo>
                    <a:pt x="2745" y="1"/>
                    <a:pt x="5058" y="966"/>
                    <a:pt x="5058" y="2898"/>
                  </a:cubicBezTo>
                  <a:cubicBezTo>
                    <a:pt x="5058" y="4092"/>
                    <a:pt x="4092" y="5058"/>
                    <a:pt x="2898" y="50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2854798" y="5059242"/>
              <a:ext cx="157814" cy="156777"/>
            </a:xfrm>
            <a:custGeom>
              <a:avLst/>
              <a:gdLst/>
              <a:ahLst/>
              <a:cxnLst/>
              <a:rect l="l" t="t" r="r" b="b"/>
              <a:pathLst>
                <a:path w="3915" h="3890" extrusionOk="0">
                  <a:moveTo>
                    <a:pt x="3914" y="1653"/>
                  </a:moveTo>
                  <a:cubicBezTo>
                    <a:pt x="3914" y="3152"/>
                    <a:pt x="2110" y="3890"/>
                    <a:pt x="1068" y="2847"/>
                  </a:cubicBezTo>
                  <a:cubicBezTo>
                    <a:pt x="0" y="1780"/>
                    <a:pt x="763" y="1"/>
                    <a:pt x="2237" y="1"/>
                  </a:cubicBezTo>
                  <a:cubicBezTo>
                    <a:pt x="3152" y="1"/>
                    <a:pt x="3914" y="738"/>
                    <a:pt x="3914" y="16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2585326" y="5266155"/>
              <a:ext cx="203928" cy="203890"/>
            </a:xfrm>
            <a:custGeom>
              <a:avLst/>
              <a:gdLst/>
              <a:ahLst/>
              <a:cxnLst/>
              <a:rect l="l" t="t" r="r" b="b"/>
              <a:pathLst>
                <a:path w="5059" h="5059" extrusionOk="0">
                  <a:moveTo>
                    <a:pt x="2898" y="5059"/>
                  </a:moveTo>
                  <a:cubicBezTo>
                    <a:pt x="967" y="5059"/>
                    <a:pt x="1" y="2746"/>
                    <a:pt x="1373" y="1373"/>
                  </a:cubicBezTo>
                  <a:cubicBezTo>
                    <a:pt x="2720" y="1"/>
                    <a:pt x="5059" y="967"/>
                    <a:pt x="5059" y="2898"/>
                  </a:cubicBezTo>
                  <a:cubicBezTo>
                    <a:pt x="5059" y="4093"/>
                    <a:pt x="4093" y="5059"/>
                    <a:pt x="2898" y="50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2611971" y="5316372"/>
              <a:ext cx="157814" cy="156736"/>
            </a:xfrm>
            <a:custGeom>
              <a:avLst/>
              <a:gdLst/>
              <a:ahLst/>
              <a:cxnLst/>
              <a:rect l="l" t="t" r="r" b="b"/>
              <a:pathLst>
                <a:path w="3915" h="3889" extrusionOk="0">
                  <a:moveTo>
                    <a:pt x="3915" y="1652"/>
                  </a:moveTo>
                  <a:cubicBezTo>
                    <a:pt x="3915" y="3152"/>
                    <a:pt x="2110" y="3889"/>
                    <a:pt x="1043" y="2847"/>
                  </a:cubicBezTo>
                  <a:cubicBezTo>
                    <a:pt x="1" y="1779"/>
                    <a:pt x="738" y="0"/>
                    <a:pt x="2237" y="0"/>
                  </a:cubicBezTo>
                  <a:cubicBezTo>
                    <a:pt x="3152" y="0"/>
                    <a:pt x="3915" y="737"/>
                    <a:pt x="3915" y="16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2828154" y="5266155"/>
              <a:ext cx="203928" cy="203890"/>
            </a:xfrm>
            <a:custGeom>
              <a:avLst/>
              <a:gdLst/>
              <a:ahLst/>
              <a:cxnLst/>
              <a:rect l="l" t="t" r="r" b="b"/>
              <a:pathLst>
                <a:path w="5059" h="5059" extrusionOk="0">
                  <a:moveTo>
                    <a:pt x="2898" y="5059"/>
                  </a:moveTo>
                  <a:cubicBezTo>
                    <a:pt x="966" y="5059"/>
                    <a:pt x="1" y="2746"/>
                    <a:pt x="1373" y="1373"/>
                  </a:cubicBezTo>
                  <a:cubicBezTo>
                    <a:pt x="2720" y="1"/>
                    <a:pt x="5058" y="967"/>
                    <a:pt x="5058" y="2898"/>
                  </a:cubicBezTo>
                  <a:cubicBezTo>
                    <a:pt x="5058" y="4093"/>
                    <a:pt x="4092" y="5059"/>
                    <a:pt x="2898" y="50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2854798" y="5316372"/>
              <a:ext cx="157814" cy="156736"/>
            </a:xfrm>
            <a:custGeom>
              <a:avLst/>
              <a:gdLst/>
              <a:ahLst/>
              <a:cxnLst/>
              <a:rect l="l" t="t" r="r" b="b"/>
              <a:pathLst>
                <a:path w="3915" h="3889" extrusionOk="0">
                  <a:moveTo>
                    <a:pt x="3914" y="1652"/>
                  </a:moveTo>
                  <a:cubicBezTo>
                    <a:pt x="3914" y="3152"/>
                    <a:pt x="2110" y="3889"/>
                    <a:pt x="1068" y="2847"/>
                  </a:cubicBezTo>
                  <a:cubicBezTo>
                    <a:pt x="0" y="1779"/>
                    <a:pt x="763" y="0"/>
                    <a:pt x="2237" y="0"/>
                  </a:cubicBezTo>
                  <a:cubicBezTo>
                    <a:pt x="3152" y="0"/>
                    <a:pt x="3914" y="737"/>
                    <a:pt x="3914" y="16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2035175" y="4906616"/>
              <a:ext cx="442644" cy="695581"/>
            </a:xfrm>
            <a:custGeom>
              <a:avLst/>
              <a:gdLst/>
              <a:ahLst/>
              <a:cxnLst/>
              <a:rect l="l" t="t" r="r" b="b"/>
              <a:pathLst>
                <a:path w="10981" h="17259" extrusionOk="0">
                  <a:moveTo>
                    <a:pt x="10980" y="17258"/>
                  </a:moveTo>
                  <a:lnTo>
                    <a:pt x="1" y="17258"/>
                  </a:lnTo>
                  <a:lnTo>
                    <a:pt x="1" y="1"/>
                  </a:lnTo>
                  <a:lnTo>
                    <a:pt x="109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2070003" y="5400362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2070003" y="5254910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2070003" y="5109458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2070003" y="4962959"/>
              <a:ext cx="373996" cy="72786"/>
            </a:xfrm>
            <a:custGeom>
              <a:avLst/>
              <a:gdLst/>
              <a:ahLst/>
              <a:cxnLst/>
              <a:rect l="l" t="t" r="r" b="b"/>
              <a:pathLst>
                <a:path w="9278" h="1806" extrusionOk="0">
                  <a:moveTo>
                    <a:pt x="1" y="1"/>
                  </a:moveTo>
                  <a:lnTo>
                    <a:pt x="9278" y="1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105012" y="3918157"/>
              <a:ext cx="901614" cy="926031"/>
            </a:xfrm>
            <a:custGeom>
              <a:avLst/>
              <a:gdLst/>
              <a:ahLst/>
              <a:cxnLst/>
              <a:rect l="l" t="t" r="r" b="b"/>
              <a:pathLst>
                <a:path w="22367" h="22977" extrusionOk="0">
                  <a:moveTo>
                    <a:pt x="11615" y="22367"/>
                  </a:moveTo>
                  <a:cubicBezTo>
                    <a:pt x="7244" y="22367"/>
                    <a:pt x="3330" y="19749"/>
                    <a:pt x="1678" y="15733"/>
                  </a:cubicBezTo>
                  <a:cubicBezTo>
                    <a:pt x="0" y="11717"/>
                    <a:pt x="915" y="7092"/>
                    <a:pt x="3991" y="4016"/>
                  </a:cubicBezTo>
                  <a:cubicBezTo>
                    <a:pt x="7066" y="916"/>
                    <a:pt x="11692" y="1"/>
                    <a:pt x="15733" y="1678"/>
                  </a:cubicBezTo>
                  <a:cubicBezTo>
                    <a:pt x="19748" y="3330"/>
                    <a:pt x="22366" y="7244"/>
                    <a:pt x="22366" y="11616"/>
                  </a:cubicBezTo>
                  <a:cubicBezTo>
                    <a:pt x="22366" y="17538"/>
                    <a:pt x="17537" y="22367"/>
                    <a:pt x="11615" y="22367"/>
                  </a:cubicBezTo>
                  <a:close/>
                  <a:moveTo>
                    <a:pt x="11615" y="1094"/>
                  </a:moveTo>
                  <a:cubicBezTo>
                    <a:pt x="7345" y="1094"/>
                    <a:pt x="3508" y="3661"/>
                    <a:pt x="1881" y="7575"/>
                  </a:cubicBezTo>
                  <a:cubicBezTo>
                    <a:pt x="254" y="11514"/>
                    <a:pt x="1144" y="16038"/>
                    <a:pt x="4168" y="19063"/>
                  </a:cubicBezTo>
                  <a:cubicBezTo>
                    <a:pt x="7193" y="22062"/>
                    <a:pt x="11717" y="22977"/>
                    <a:pt x="15631" y="21325"/>
                  </a:cubicBezTo>
                  <a:cubicBezTo>
                    <a:pt x="19570" y="19698"/>
                    <a:pt x="22137" y="15860"/>
                    <a:pt x="22137" y="11616"/>
                  </a:cubicBezTo>
                  <a:cubicBezTo>
                    <a:pt x="22137" y="5796"/>
                    <a:pt x="17410" y="1094"/>
                    <a:pt x="11615" y="10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91669" y="3905865"/>
              <a:ext cx="841189" cy="858443"/>
            </a:xfrm>
            <a:custGeom>
              <a:avLst/>
              <a:gdLst/>
              <a:ahLst/>
              <a:cxnLst/>
              <a:rect l="l" t="t" r="r" b="b"/>
              <a:pathLst>
                <a:path w="20868" h="21300" extrusionOk="0">
                  <a:moveTo>
                    <a:pt x="11946" y="20842"/>
                  </a:moveTo>
                  <a:cubicBezTo>
                    <a:pt x="3991" y="20842"/>
                    <a:pt x="1" y="11235"/>
                    <a:pt x="5618" y="5618"/>
                  </a:cubicBezTo>
                  <a:cubicBezTo>
                    <a:pt x="11235" y="1"/>
                    <a:pt x="20842" y="3966"/>
                    <a:pt x="20867" y="11921"/>
                  </a:cubicBezTo>
                  <a:cubicBezTo>
                    <a:pt x="20842" y="16826"/>
                    <a:pt x="16852" y="20816"/>
                    <a:pt x="11946" y="20842"/>
                  </a:cubicBezTo>
                  <a:close/>
                  <a:moveTo>
                    <a:pt x="11946" y="3229"/>
                  </a:moveTo>
                  <a:cubicBezTo>
                    <a:pt x="4194" y="3229"/>
                    <a:pt x="306" y="12582"/>
                    <a:pt x="5796" y="18071"/>
                  </a:cubicBezTo>
                  <a:cubicBezTo>
                    <a:pt x="8286" y="20537"/>
                    <a:pt x="12023" y="21299"/>
                    <a:pt x="15276" y="19952"/>
                  </a:cubicBezTo>
                  <a:cubicBezTo>
                    <a:pt x="18504" y="18605"/>
                    <a:pt x="20639" y="15428"/>
                    <a:pt x="20639" y="11921"/>
                  </a:cubicBezTo>
                  <a:cubicBezTo>
                    <a:pt x="20613" y="7117"/>
                    <a:pt x="16724" y="3229"/>
                    <a:pt x="11946" y="32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191073" y="4004203"/>
              <a:ext cx="666969" cy="750876"/>
            </a:xfrm>
            <a:custGeom>
              <a:avLst/>
              <a:gdLst/>
              <a:ahLst/>
              <a:cxnLst/>
              <a:rect l="l" t="t" r="r" b="b"/>
              <a:pathLst>
                <a:path w="16546" h="18631" extrusionOk="0">
                  <a:moveTo>
                    <a:pt x="9480" y="16572"/>
                  </a:moveTo>
                  <a:cubicBezTo>
                    <a:pt x="3152" y="16546"/>
                    <a:pt x="0" y="8922"/>
                    <a:pt x="4448" y="4474"/>
                  </a:cubicBezTo>
                  <a:cubicBezTo>
                    <a:pt x="8921" y="1"/>
                    <a:pt x="16546" y="3152"/>
                    <a:pt x="16546" y="9481"/>
                  </a:cubicBezTo>
                  <a:cubicBezTo>
                    <a:pt x="16546" y="13369"/>
                    <a:pt x="13394" y="16546"/>
                    <a:pt x="9480" y="16572"/>
                  </a:cubicBezTo>
                  <a:close/>
                  <a:moveTo>
                    <a:pt x="9480" y="2618"/>
                  </a:moveTo>
                  <a:cubicBezTo>
                    <a:pt x="3355" y="2618"/>
                    <a:pt x="305" y="10014"/>
                    <a:pt x="4626" y="14335"/>
                  </a:cubicBezTo>
                  <a:cubicBezTo>
                    <a:pt x="8947" y="18630"/>
                    <a:pt x="16343" y="15581"/>
                    <a:pt x="16317" y="9481"/>
                  </a:cubicBezTo>
                  <a:cubicBezTo>
                    <a:pt x="16317" y="5694"/>
                    <a:pt x="13242" y="2618"/>
                    <a:pt x="9480" y="26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290438" y="4103548"/>
              <a:ext cx="493838" cy="553192"/>
            </a:xfrm>
            <a:custGeom>
              <a:avLst/>
              <a:gdLst/>
              <a:ahLst/>
              <a:cxnLst/>
              <a:rect l="l" t="t" r="r" b="b"/>
              <a:pathLst>
                <a:path w="12251" h="13726" extrusionOk="0">
                  <a:moveTo>
                    <a:pt x="7015" y="12251"/>
                  </a:moveTo>
                  <a:cubicBezTo>
                    <a:pt x="2339" y="12251"/>
                    <a:pt x="1" y="6609"/>
                    <a:pt x="3305" y="3305"/>
                  </a:cubicBezTo>
                  <a:cubicBezTo>
                    <a:pt x="6609" y="1"/>
                    <a:pt x="12251" y="2339"/>
                    <a:pt x="12251" y="7016"/>
                  </a:cubicBezTo>
                  <a:cubicBezTo>
                    <a:pt x="12251" y="9913"/>
                    <a:pt x="9913" y="12251"/>
                    <a:pt x="7015" y="12251"/>
                  </a:cubicBezTo>
                  <a:close/>
                  <a:moveTo>
                    <a:pt x="7015" y="1983"/>
                  </a:moveTo>
                  <a:cubicBezTo>
                    <a:pt x="2542" y="1983"/>
                    <a:pt x="280" y="7397"/>
                    <a:pt x="3457" y="10549"/>
                  </a:cubicBezTo>
                  <a:cubicBezTo>
                    <a:pt x="6609" y="13726"/>
                    <a:pt x="12022" y="11463"/>
                    <a:pt x="12022" y="7016"/>
                  </a:cubicBezTo>
                  <a:cubicBezTo>
                    <a:pt x="11997" y="4245"/>
                    <a:pt x="9760" y="2009"/>
                    <a:pt x="7015" y="19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115250" y="3928394"/>
              <a:ext cx="914916" cy="914786"/>
            </a:xfrm>
            <a:custGeom>
              <a:avLst/>
              <a:gdLst/>
              <a:ahLst/>
              <a:cxnLst/>
              <a:rect l="l" t="t" r="r" b="b"/>
              <a:pathLst>
                <a:path w="22697" h="22698" extrusionOk="0">
                  <a:moveTo>
                    <a:pt x="0" y="153"/>
                  </a:moveTo>
                  <a:lnTo>
                    <a:pt x="153" y="1"/>
                  </a:lnTo>
                  <a:lnTo>
                    <a:pt x="22697" y="22545"/>
                  </a:lnTo>
                  <a:lnTo>
                    <a:pt x="22544" y="22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8177129" y="3938671"/>
              <a:ext cx="397537" cy="399519"/>
            </a:xfrm>
            <a:custGeom>
              <a:avLst/>
              <a:gdLst/>
              <a:ahLst/>
              <a:cxnLst/>
              <a:rect l="l" t="t" r="r" b="b"/>
              <a:pathLst>
                <a:path w="9862" h="9913" extrusionOk="0">
                  <a:moveTo>
                    <a:pt x="4957" y="9912"/>
                  </a:moveTo>
                  <a:lnTo>
                    <a:pt x="4931" y="9912"/>
                  </a:lnTo>
                  <a:cubicBezTo>
                    <a:pt x="4626" y="9912"/>
                    <a:pt x="4321" y="9861"/>
                    <a:pt x="4042" y="9811"/>
                  </a:cubicBezTo>
                  <a:lnTo>
                    <a:pt x="4067" y="9582"/>
                  </a:lnTo>
                  <a:cubicBezTo>
                    <a:pt x="4347" y="9633"/>
                    <a:pt x="4652" y="9683"/>
                    <a:pt x="4931" y="9683"/>
                  </a:cubicBezTo>
                  <a:close/>
                  <a:moveTo>
                    <a:pt x="5872" y="9811"/>
                  </a:moveTo>
                  <a:lnTo>
                    <a:pt x="5821" y="9582"/>
                  </a:lnTo>
                  <a:cubicBezTo>
                    <a:pt x="6100" y="9531"/>
                    <a:pt x="6380" y="9455"/>
                    <a:pt x="6659" y="9353"/>
                  </a:cubicBezTo>
                  <a:lnTo>
                    <a:pt x="6736" y="9556"/>
                  </a:lnTo>
                  <a:cubicBezTo>
                    <a:pt x="6456" y="9683"/>
                    <a:pt x="6177" y="9760"/>
                    <a:pt x="5872" y="9836"/>
                  </a:cubicBezTo>
                  <a:close/>
                  <a:moveTo>
                    <a:pt x="3177" y="9582"/>
                  </a:moveTo>
                  <a:cubicBezTo>
                    <a:pt x="2898" y="9455"/>
                    <a:pt x="2618" y="9328"/>
                    <a:pt x="2364" y="9150"/>
                  </a:cubicBezTo>
                  <a:lnTo>
                    <a:pt x="2466" y="8972"/>
                  </a:lnTo>
                  <a:cubicBezTo>
                    <a:pt x="2720" y="9124"/>
                    <a:pt x="2974" y="9251"/>
                    <a:pt x="3254" y="9353"/>
                  </a:cubicBezTo>
                  <a:close/>
                  <a:moveTo>
                    <a:pt x="7574" y="9150"/>
                  </a:moveTo>
                  <a:lnTo>
                    <a:pt x="7447" y="8946"/>
                  </a:lnTo>
                  <a:cubicBezTo>
                    <a:pt x="7701" y="8794"/>
                    <a:pt x="7930" y="8616"/>
                    <a:pt x="8134" y="8438"/>
                  </a:cubicBezTo>
                  <a:lnTo>
                    <a:pt x="8286" y="8591"/>
                  </a:lnTo>
                  <a:cubicBezTo>
                    <a:pt x="8057" y="8794"/>
                    <a:pt x="7829" y="8997"/>
                    <a:pt x="7549" y="9150"/>
                  </a:cubicBezTo>
                  <a:close/>
                  <a:moveTo>
                    <a:pt x="1627" y="8616"/>
                  </a:moveTo>
                  <a:cubicBezTo>
                    <a:pt x="1398" y="8413"/>
                    <a:pt x="1195" y="8184"/>
                    <a:pt x="1017" y="7930"/>
                  </a:cubicBezTo>
                  <a:lnTo>
                    <a:pt x="1195" y="7803"/>
                  </a:lnTo>
                  <a:cubicBezTo>
                    <a:pt x="1373" y="8031"/>
                    <a:pt x="1576" y="8235"/>
                    <a:pt x="1780" y="8438"/>
                  </a:cubicBezTo>
                  <a:close/>
                  <a:moveTo>
                    <a:pt x="8896" y="7930"/>
                  </a:moveTo>
                  <a:lnTo>
                    <a:pt x="8718" y="7777"/>
                  </a:lnTo>
                  <a:cubicBezTo>
                    <a:pt x="8871" y="7549"/>
                    <a:pt x="9023" y="7294"/>
                    <a:pt x="9176" y="7040"/>
                  </a:cubicBezTo>
                  <a:lnTo>
                    <a:pt x="9379" y="7142"/>
                  </a:lnTo>
                  <a:cubicBezTo>
                    <a:pt x="9226" y="7421"/>
                    <a:pt x="9074" y="7676"/>
                    <a:pt x="8896" y="7930"/>
                  </a:cubicBezTo>
                  <a:close/>
                  <a:moveTo>
                    <a:pt x="509" y="7167"/>
                  </a:moveTo>
                  <a:cubicBezTo>
                    <a:pt x="382" y="6888"/>
                    <a:pt x="280" y="6608"/>
                    <a:pt x="204" y="6303"/>
                  </a:cubicBezTo>
                  <a:lnTo>
                    <a:pt x="433" y="6252"/>
                  </a:lnTo>
                  <a:cubicBezTo>
                    <a:pt x="509" y="6532"/>
                    <a:pt x="610" y="6786"/>
                    <a:pt x="738" y="7066"/>
                  </a:cubicBezTo>
                  <a:close/>
                  <a:moveTo>
                    <a:pt x="9684" y="6303"/>
                  </a:moveTo>
                  <a:lnTo>
                    <a:pt x="9481" y="6227"/>
                  </a:lnTo>
                  <a:cubicBezTo>
                    <a:pt x="9557" y="5947"/>
                    <a:pt x="9608" y="5668"/>
                    <a:pt x="9633" y="5363"/>
                  </a:cubicBezTo>
                  <a:lnTo>
                    <a:pt x="9862" y="5388"/>
                  </a:lnTo>
                  <a:cubicBezTo>
                    <a:pt x="9836" y="5693"/>
                    <a:pt x="9786" y="5998"/>
                    <a:pt x="9684" y="6303"/>
                  </a:cubicBezTo>
                  <a:close/>
                  <a:moveTo>
                    <a:pt x="26" y="5414"/>
                  </a:moveTo>
                  <a:cubicBezTo>
                    <a:pt x="26" y="5261"/>
                    <a:pt x="0" y="5109"/>
                    <a:pt x="0" y="4956"/>
                  </a:cubicBezTo>
                  <a:cubicBezTo>
                    <a:pt x="0" y="4804"/>
                    <a:pt x="0" y="4651"/>
                    <a:pt x="26" y="4499"/>
                  </a:cubicBezTo>
                  <a:lnTo>
                    <a:pt x="255" y="4524"/>
                  </a:lnTo>
                  <a:cubicBezTo>
                    <a:pt x="229" y="4677"/>
                    <a:pt x="229" y="4804"/>
                    <a:pt x="229" y="4956"/>
                  </a:cubicBezTo>
                  <a:cubicBezTo>
                    <a:pt x="229" y="5109"/>
                    <a:pt x="229" y="5261"/>
                    <a:pt x="255" y="5388"/>
                  </a:cubicBezTo>
                  <a:close/>
                  <a:moveTo>
                    <a:pt x="9633" y="4499"/>
                  </a:moveTo>
                  <a:cubicBezTo>
                    <a:pt x="9608" y="4219"/>
                    <a:pt x="9557" y="3939"/>
                    <a:pt x="9455" y="3660"/>
                  </a:cubicBezTo>
                  <a:lnTo>
                    <a:pt x="9684" y="3584"/>
                  </a:lnTo>
                  <a:cubicBezTo>
                    <a:pt x="9760" y="3889"/>
                    <a:pt x="9836" y="4168"/>
                    <a:pt x="9862" y="4473"/>
                  </a:cubicBezTo>
                  <a:close/>
                  <a:moveTo>
                    <a:pt x="407" y="3660"/>
                  </a:moveTo>
                  <a:lnTo>
                    <a:pt x="178" y="3609"/>
                  </a:lnTo>
                  <a:cubicBezTo>
                    <a:pt x="280" y="3304"/>
                    <a:pt x="382" y="3025"/>
                    <a:pt x="509" y="2770"/>
                  </a:cubicBezTo>
                  <a:lnTo>
                    <a:pt x="712" y="2872"/>
                  </a:lnTo>
                  <a:cubicBezTo>
                    <a:pt x="585" y="3126"/>
                    <a:pt x="483" y="3406"/>
                    <a:pt x="407" y="3685"/>
                  </a:cubicBezTo>
                  <a:close/>
                  <a:moveTo>
                    <a:pt x="9150" y="2847"/>
                  </a:moveTo>
                  <a:cubicBezTo>
                    <a:pt x="9023" y="2592"/>
                    <a:pt x="8871" y="2338"/>
                    <a:pt x="8693" y="2110"/>
                  </a:cubicBezTo>
                  <a:lnTo>
                    <a:pt x="8871" y="1957"/>
                  </a:lnTo>
                  <a:cubicBezTo>
                    <a:pt x="9074" y="2211"/>
                    <a:pt x="9226" y="2465"/>
                    <a:pt x="9354" y="2745"/>
                  </a:cubicBezTo>
                  <a:close/>
                  <a:moveTo>
                    <a:pt x="1195" y="2110"/>
                  </a:moveTo>
                  <a:lnTo>
                    <a:pt x="992" y="1982"/>
                  </a:lnTo>
                  <a:cubicBezTo>
                    <a:pt x="1195" y="1728"/>
                    <a:pt x="1398" y="1525"/>
                    <a:pt x="1602" y="1322"/>
                  </a:cubicBezTo>
                  <a:lnTo>
                    <a:pt x="1780" y="1474"/>
                  </a:lnTo>
                  <a:cubicBezTo>
                    <a:pt x="1551" y="1677"/>
                    <a:pt x="1348" y="1881"/>
                    <a:pt x="1170" y="2135"/>
                  </a:cubicBezTo>
                  <a:close/>
                  <a:moveTo>
                    <a:pt x="8108" y="1474"/>
                  </a:moveTo>
                  <a:cubicBezTo>
                    <a:pt x="7905" y="1271"/>
                    <a:pt x="7651" y="1093"/>
                    <a:pt x="7422" y="940"/>
                  </a:cubicBezTo>
                  <a:lnTo>
                    <a:pt x="7524" y="737"/>
                  </a:lnTo>
                  <a:cubicBezTo>
                    <a:pt x="7803" y="915"/>
                    <a:pt x="8032" y="1093"/>
                    <a:pt x="8261" y="1296"/>
                  </a:cubicBezTo>
                  <a:close/>
                  <a:moveTo>
                    <a:pt x="2466" y="966"/>
                  </a:moveTo>
                  <a:lnTo>
                    <a:pt x="2339" y="762"/>
                  </a:lnTo>
                  <a:cubicBezTo>
                    <a:pt x="2593" y="585"/>
                    <a:pt x="2872" y="458"/>
                    <a:pt x="3152" y="356"/>
                  </a:cubicBezTo>
                  <a:lnTo>
                    <a:pt x="3228" y="559"/>
                  </a:lnTo>
                  <a:cubicBezTo>
                    <a:pt x="2974" y="661"/>
                    <a:pt x="2695" y="813"/>
                    <a:pt x="2466" y="966"/>
                  </a:cubicBezTo>
                  <a:close/>
                  <a:moveTo>
                    <a:pt x="6634" y="559"/>
                  </a:moveTo>
                  <a:cubicBezTo>
                    <a:pt x="6354" y="458"/>
                    <a:pt x="6075" y="381"/>
                    <a:pt x="5795" y="330"/>
                  </a:cubicBezTo>
                  <a:lnTo>
                    <a:pt x="5846" y="102"/>
                  </a:lnTo>
                  <a:cubicBezTo>
                    <a:pt x="6151" y="153"/>
                    <a:pt x="6431" y="229"/>
                    <a:pt x="6710" y="330"/>
                  </a:cubicBezTo>
                  <a:close/>
                  <a:moveTo>
                    <a:pt x="4067" y="330"/>
                  </a:moveTo>
                  <a:lnTo>
                    <a:pt x="4016" y="102"/>
                  </a:lnTo>
                  <a:cubicBezTo>
                    <a:pt x="4321" y="51"/>
                    <a:pt x="4626" y="25"/>
                    <a:pt x="4931" y="0"/>
                  </a:cubicBezTo>
                  <a:lnTo>
                    <a:pt x="4931" y="254"/>
                  </a:lnTo>
                  <a:cubicBezTo>
                    <a:pt x="4652" y="254"/>
                    <a:pt x="4347" y="280"/>
                    <a:pt x="4067" y="3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8230419" y="3924323"/>
              <a:ext cx="770445" cy="769294"/>
            </a:xfrm>
            <a:custGeom>
              <a:avLst/>
              <a:gdLst/>
              <a:ahLst/>
              <a:cxnLst/>
              <a:rect l="l" t="t" r="r" b="b"/>
              <a:pathLst>
                <a:path w="19113" h="19088" extrusionOk="0">
                  <a:moveTo>
                    <a:pt x="9607" y="19087"/>
                  </a:moveTo>
                  <a:lnTo>
                    <a:pt x="9556" y="19087"/>
                  </a:lnTo>
                  <a:cubicBezTo>
                    <a:pt x="9251" y="19087"/>
                    <a:pt x="8921" y="19087"/>
                    <a:pt x="8616" y="19037"/>
                  </a:cubicBezTo>
                  <a:lnTo>
                    <a:pt x="8641" y="18808"/>
                  </a:lnTo>
                  <a:cubicBezTo>
                    <a:pt x="8946" y="18859"/>
                    <a:pt x="9251" y="18859"/>
                    <a:pt x="9556" y="18859"/>
                  </a:cubicBezTo>
                  <a:lnTo>
                    <a:pt x="9607" y="18859"/>
                  </a:lnTo>
                  <a:close/>
                  <a:moveTo>
                    <a:pt x="10548" y="19037"/>
                  </a:moveTo>
                  <a:lnTo>
                    <a:pt x="10522" y="18808"/>
                  </a:lnTo>
                  <a:cubicBezTo>
                    <a:pt x="10827" y="18782"/>
                    <a:pt x="11132" y="18732"/>
                    <a:pt x="11437" y="18681"/>
                  </a:cubicBezTo>
                  <a:lnTo>
                    <a:pt x="11488" y="18910"/>
                  </a:lnTo>
                  <a:cubicBezTo>
                    <a:pt x="11158" y="18960"/>
                    <a:pt x="10853" y="19011"/>
                    <a:pt x="10548" y="19037"/>
                  </a:cubicBezTo>
                  <a:close/>
                  <a:moveTo>
                    <a:pt x="7727" y="18910"/>
                  </a:moveTo>
                  <a:cubicBezTo>
                    <a:pt x="7422" y="18859"/>
                    <a:pt x="7117" y="18782"/>
                    <a:pt x="6812" y="18681"/>
                  </a:cubicBezTo>
                  <a:lnTo>
                    <a:pt x="6888" y="18452"/>
                  </a:lnTo>
                  <a:cubicBezTo>
                    <a:pt x="7167" y="18554"/>
                    <a:pt x="7472" y="18630"/>
                    <a:pt x="7752" y="18681"/>
                  </a:cubicBezTo>
                  <a:close/>
                  <a:moveTo>
                    <a:pt x="12378" y="18681"/>
                  </a:moveTo>
                  <a:lnTo>
                    <a:pt x="12327" y="18452"/>
                  </a:lnTo>
                  <a:cubicBezTo>
                    <a:pt x="12606" y="18350"/>
                    <a:pt x="12911" y="18249"/>
                    <a:pt x="13191" y="18122"/>
                  </a:cubicBezTo>
                  <a:lnTo>
                    <a:pt x="13267" y="18350"/>
                  </a:lnTo>
                  <a:cubicBezTo>
                    <a:pt x="12962" y="18477"/>
                    <a:pt x="12657" y="18579"/>
                    <a:pt x="12378" y="18681"/>
                  </a:cubicBezTo>
                  <a:close/>
                  <a:moveTo>
                    <a:pt x="5922" y="18350"/>
                  </a:moveTo>
                  <a:cubicBezTo>
                    <a:pt x="5642" y="18223"/>
                    <a:pt x="5363" y="18096"/>
                    <a:pt x="5083" y="17944"/>
                  </a:cubicBezTo>
                  <a:lnTo>
                    <a:pt x="5185" y="17740"/>
                  </a:lnTo>
                  <a:cubicBezTo>
                    <a:pt x="5465" y="17893"/>
                    <a:pt x="5744" y="18020"/>
                    <a:pt x="6024" y="18147"/>
                  </a:cubicBezTo>
                  <a:close/>
                  <a:moveTo>
                    <a:pt x="14106" y="17944"/>
                  </a:moveTo>
                  <a:lnTo>
                    <a:pt x="14004" y="17740"/>
                  </a:lnTo>
                  <a:cubicBezTo>
                    <a:pt x="14258" y="17588"/>
                    <a:pt x="14538" y="17410"/>
                    <a:pt x="14792" y="17258"/>
                  </a:cubicBezTo>
                  <a:lnTo>
                    <a:pt x="14919" y="17461"/>
                  </a:lnTo>
                  <a:cubicBezTo>
                    <a:pt x="14640" y="17639"/>
                    <a:pt x="14360" y="17817"/>
                    <a:pt x="14106" y="17944"/>
                  </a:cubicBezTo>
                  <a:close/>
                  <a:moveTo>
                    <a:pt x="4270" y="17461"/>
                  </a:moveTo>
                  <a:cubicBezTo>
                    <a:pt x="4016" y="17308"/>
                    <a:pt x="3762" y="17105"/>
                    <a:pt x="3507" y="16902"/>
                  </a:cubicBezTo>
                  <a:lnTo>
                    <a:pt x="3660" y="16724"/>
                  </a:lnTo>
                  <a:cubicBezTo>
                    <a:pt x="3889" y="16927"/>
                    <a:pt x="4143" y="17105"/>
                    <a:pt x="4397" y="17283"/>
                  </a:cubicBezTo>
                  <a:close/>
                  <a:moveTo>
                    <a:pt x="15656" y="16876"/>
                  </a:moveTo>
                  <a:lnTo>
                    <a:pt x="15504" y="16698"/>
                  </a:lnTo>
                  <a:cubicBezTo>
                    <a:pt x="15732" y="16520"/>
                    <a:pt x="15961" y="16317"/>
                    <a:pt x="16190" y="16088"/>
                  </a:cubicBezTo>
                  <a:lnTo>
                    <a:pt x="16342" y="16266"/>
                  </a:lnTo>
                  <a:cubicBezTo>
                    <a:pt x="16114" y="16495"/>
                    <a:pt x="15885" y="16698"/>
                    <a:pt x="15656" y="16902"/>
                  </a:cubicBezTo>
                  <a:close/>
                  <a:moveTo>
                    <a:pt x="2796" y="16292"/>
                  </a:moveTo>
                  <a:cubicBezTo>
                    <a:pt x="2593" y="16063"/>
                    <a:pt x="2364" y="15834"/>
                    <a:pt x="2160" y="15606"/>
                  </a:cubicBezTo>
                  <a:lnTo>
                    <a:pt x="2338" y="15453"/>
                  </a:lnTo>
                  <a:cubicBezTo>
                    <a:pt x="2542" y="15682"/>
                    <a:pt x="2745" y="15910"/>
                    <a:pt x="2948" y="16139"/>
                  </a:cubicBezTo>
                  <a:close/>
                  <a:moveTo>
                    <a:pt x="16952" y="15580"/>
                  </a:moveTo>
                  <a:lnTo>
                    <a:pt x="16800" y="15428"/>
                  </a:lnTo>
                  <a:cubicBezTo>
                    <a:pt x="16978" y="15199"/>
                    <a:pt x="17156" y="14945"/>
                    <a:pt x="17334" y="14691"/>
                  </a:cubicBezTo>
                  <a:lnTo>
                    <a:pt x="17512" y="14818"/>
                  </a:lnTo>
                  <a:cubicBezTo>
                    <a:pt x="17334" y="15072"/>
                    <a:pt x="17156" y="15326"/>
                    <a:pt x="16952" y="15580"/>
                  </a:cubicBezTo>
                  <a:close/>
                  <a:moveTo>
                    <a:pt x="1627" y="14843"/>
                  </a:moveTo>
                  <a:cubicBezTo>
                    <a:pt x="1449" y="14589"/>
                    <a:pt x="1296" y="14335"/>
                    <a:pt x="1144" y="14055"/>
                  </a:cubicBezTo>
                  <a:lnTo>
                    <a:pt x="1347" y="13928"/>
                  </a:lnTo>
                  <a:cubicBezTo>
                    <a:pt x="1500" y="14208"/>
                    <a:pt x="1652" y="14462"/>
                    <a:pt x="1830" y="14716"/>
                  </a:cubicBezTo>
                  <a:close/>
                  <a:moveTo>
                    <a:pt x="17995" y="14004"/>
                  </a:moveTo>
                  <a:lnTo>
                    <a:pt x="17791" y="13903"/>
                  </a:lnTo>
                  <a:cubicBezTo>
                    <a:pt x="17944" y="13648"/>
                    <a:pt x="18071" y="13369"/>
                    <a:pt x="18198" y="13089"/>
                  </a:cubicBezTo>
                  <a:lnTo>
                    <a:pt x="18401" y="13166"/>
                  </a:lnTo>
                  <a:cubicBezTo>
                    <a:pt x="18274" y="13445"/>
                    <a:pt x="18147" y="13750"/>
                    <a:pt x="17995" y="14004"/>
                  </a:cubicBezTo>
                  <a:close/>
                  <a:moveTo>
                    <a:pt x="737" y="13216"/>
                  </a:moveTo>
                  <a:cubicBezTo>
                    <a:pt x="610" y="12911"/>
                    <a:pt x="508" y="12632"/>
                    <a:pt x="432" y="12327"/>
                  </a:cubicBezTo>
                  <a:lnTo>
                    <a:pt x="635" y="12251"/>
                  </a:lnTo>
                  <a:cubicBezTo>
                    <a:pt x="737" y="12556"/>
                    <a:pt x="839" y="12835"/>
                    <a:pt x="966" y="13115"/>
                  </a:cubicBezTo>
                  <a:close/>
                  <a:moveTo>
                    <a:pt x="18706" y="12276"/>
                  </a:moveTo>
                  <a:lnTo>
                    <a:pt x="18503" y="12225"/>
                  </a:lnTo>
                  <a:cubicBezTo>
                    <a:pt x="18579" y="11920"/>
                    <a:pt x="18655" y="11641"/>
                    <a:pt x="18706" y="11336"/>
                  </a:cubicBezTo>
                  <a:lnTo>
                    <a:pt x="18935" y="11386"/>
                  </a:lnTo>
                  <a:cubicBezTo>
                    <a:pt x="18884" y="11691"/>
                    <a:pt x="18808" y="11971"/>
                    <a:pt x="18706" y="12276"/>
                  </a:cubicBezTo>
                  <a:close/>
                  <a:moveTo>
                    <a:pt x="203" y="11412"/>
                  </a:moveTo>
                  <a:cubicBezTo>
                    <a:pt x="127" y="11107"/>
                    <a:pt x="102" y="10802"/>
                    <a:pt x="51" y="10497"/>
                  </a:cubicBezTo>
                  <a:lnTo>
                    <a:pt x="280" y="10472"/>
                  </a:lnTo>
                  <a:cubicBezTo>
                    <a:pt x="331" y="10777"/>
                    <a:pt x="356" y="11081"/>
                    <a:pt x="432" y="11361"/>
                  </a:cubicBezTo>
                  <a:close/>
                  <a:moveTo>
                    <a:pt x="19062" y="10472"/>
                  </a:moveTo>
                  <a:lnTo>
                    <a:pt x="18833" y="10446"/>
                  </a:lnTo>
                  <a:cubicBezTo>
                    <a:pt x="18859" y="10141"/>
                    <a:pt x="18884" y="9862"/>
                    <a:pt x="18884" y="9557"/>
                  </a:cubicBezTo>
                  <a:lnTo>
                    <a:pt x="18884" y="9531"/>
                  </a:lnTo>
                  <a:lnTo>
                    <a:pt x="19113" y="9531"/>
                  </a:lnTo>
                  <a:lnTo>
                    <a:pt x="19113" y="9557"/>
                  </a:lnTo>
                  <a:cubicBezTo>
                    <a:pt x="19113" y="9836"/>
                    <a:pt x="19087" y="10141"/>
                    <a:pt x="19062" y="10446"/>
                  </a:cubicBezTo>
                  <a:close/>
                  <a:moveTo>
                    <a:pt x="0" y="9557"/>
                  </a:moveTo>
                  <a:lnTo>
                    <a:pt x="0" y="9557"/>
                  </a:lnTo>
                  <a:cubicBezTo>
                    <a:pt x="0" y="9252"/>
                    <a:pt x="0" y="8947"/>
                    <a:pt x="51" y="8642"/>
                  </a:cubicBezTo>
                  <a:lnTo>
                    <a:pt x="280" y="8667"/>
                  </a:lnTo>
                  <a:cubicBezTo>
                    <a:pt x="254" y="8972"/>
                    <a:pt x="229" y="9252"/>
                    <a:pt x="229" y="9557"/>
                  </a:cubicBezTo>
                  <a:close/>
                  <a:moveTo>
                    <a:pt x="18833" y="8616"/>
                  </a:moveTo>
                  <a:cubicBezTo>
                    <a:pt x="18808" y="8311"/>
                    <a:pt x="18757" y="8006"/>
                    <a:pt x="18681" y="7701"/>
                  </a:cubicBezTo>
                  <a:lnTo>
                    <a:pt x="18909" y="7650"/>
                  </a:lnTo>
                  <a:cubicBezTo>
                    <a:pt x="18986" y="7955"/>
                    <a:pt x="19037" y="8286"/>
                    <a:pt x="19062" y="8591"/>
                  </a:cubicBezTo>
                  <a:close/>
                  <a:moveTo>
                    <a:pt x="407" y="7752"/>
                  </a:moveTo>
                  <a:lnTo>
                    <a:pt x="178" y="7701"/>
                  </a:lnTo>
                  <a:cubicBezTo>
                    <a:pt x="229" y="7371"/>
                    <a:pt x="305" y="7091"/>
                    <a:pt x="407" y="6786"/>
                  </a:cubicBezTo>
                  <a:lnTo>
                    <a:pt x="610" y="6862"/>
                  </a:lnTo>
                  <a:cubicBezTo>
                    <a:pt x="534" y="7142"/>
                    <a:pt x="483" y="7447"/>
                    <a:pt x="432" y="7727"/>
                  </a:cubicBezTo>
                  <a:close/>
                  <a:moveTo>
                    <a:pt x="18452" y="6812"/>
                  </a:moveTo>
                  <a:cubicBezTo>
                    <a:pt x="18376" y="6532"/>
                    <a:pt x="18274" y="6252"/>
                    <a:pt x="18147" y="5973"/>
                  </a:cubicBezTo>
                  <a:lnTo>
                    <a:pt x="18350" y="5871"/>
                  </a:lnTo>
                  <a:cubicBezTo>
                    <a:pt x="18477" y="6151"/>
                    <a:pt x="18579" y="6456"/>
                    <a:pt x="18681" y="6761"/>
                  </a:cubicBezTo>
                  <a:close/>
                  <a:moveTo>
                    <a:pt x="940" y="5998"/>
                  </a:moveTo>
                  <a:lnTo>
                    <a:pt x="712" y="5922"/>
                  </a:lnTo>
                  <a:cubicBezTo>
                    <a:pt x="839" y="5617"/>
                    <a:pt x="966" y="5338"/>
                    <a:pt x="1118" y="5058"/>
                  </a:cubicBezTo>
                  <a:lnTo>
                    <a:pt x="1322" y="5185"/>
                  </a:lnTo>
                  <a:cubicBezTo>
                    <a:pt x="1169" y="5439"/>
                    <a:pt x="1068" y="5719"/>
                    <a:pt x="940" y="5998"/>
                  </a:cubicBezTo>
                  <a:close/>
                  <a:moveTo>
                    <a:pt x="17766" y="5134"/>
                  </a:moveTo>
                  <a:cubicBezTo>
                    <a:pt x="17613" y="4880"/>
                    <a:pt x="17461" y="4600"/>
                    <a:pt x="17283" y="4346"/>
                  </a:cubicBezTo>
                  <a:lnTo>
                    <a:pt x="17486" y="4219"/>
                  </a:lnTo>
                  <a:cubicBezTo>
                    <a:pt x="17664" y="4473"/>
                    <a:pt x="17817" y="4753"/>
                    <a:pt x="17969" y="5033"/>
                  </a:cubicBezTo>
                  <a:close/>
                  <a:moveTo>
                    <a:pt x="1805" y="4397"/>
                  </a:moveTo>
                  <a:lnTo>
                    <a:pt x="1627" y="4270"/>
                  </a:lnTo>
                  <a:cubicBezTo>
                    <a:pt x="1779" y="3990"/>
                    <a:pt x="1983" y="3736"/>
                    <a:pt x="2160" y="3508"/>
                  </a:cubicBezTo>
                  <a:lnTo>
                    <a:pt x="2338" y="3660"/>
                  </a:lnTo>
                  <a:cubicBezTo>
                    <a:pt x="2160" y="3889"/>
                    <a:pt x="1983" y="4118"/>
                    <a:pt x="1805" y="4372"/>
                  </a:cubicBezTo>
                  <a:close/>
                  <a:moveTo>
                    <a:pt x="16749" y="3635"/>
                  </a:moveTo>
                  <a:cubicBezTo>
                    <a:pt x="16546" y="3381"/>
                    <a:pt x="16342" y="3152"/>
                    <a:pt x="16114" y="2948"/>
                  </a:cubicBezTo>
                  <a:lnTo>
                    <a:pt x="16292" y="2796"/>
                  </a:lnTo>
                  <a:cubicBezTo>
                    <a:pt x="16495" y="2999"/>
                    <a:pt x="16724" y="3228"/>
                    <a:pt x="16927" y="3482"/>
                  </a:cubicBezTo>
                  <a:close/>
                  <a:moveTo>
                    <a:pt x="2948" y="2999"/>
                  </a:moveTo>
                  <a:lnTo>
                    <a:pt x="2796" y="2821"/>
                  </a:lnTo>
                  <a:cubicBezTo>
                    <a:pt x="2999" y="2593"/>
                    <a:pt x="3253" y="2389"/>
                    <a:pt x="3482" y="2186"/>
                  </a:cubicBezTo>
                  <a:lnTo>
                    <a:pt x="3635" y="2364"/>
                  </a:lnTo>
                  <a:cubicBezTo>
                    <a:pt x="3406" y="2567"/>
                    <a:pt x="3177" y="2745"/>
                    <a:pt x="2974" y="2974"/>
                  </a:cubicBezTo>
                  <a:close/>
                  <a:moveTo>
                    <a:pt x="15428" y="2364"/>
                  </a:moveTo>
                  <a:cubicBezTo>
                    <a:pt x="15199" y="2161"/>
                    <a:pt x="14970" y="1983"/>
                    <a:pt x="14716" y="1805"/>
                  </a:cubicBezTo>
                  <a:lnTo>
                    <a:pt x="14843" y="1627"/>
                  </a:lnTo>
                  <a:cubicBezTo>
                    <a:pt x="15097" y="1805"/>
                    <a:pt x="15351" y="1983"/>
                    <a:pt x="15580" y="2186"/>
                  </a:cubicBezTo>
                  <a:close/>
                  <a:moveTo>
                    <a:pt x="4397" y="1805"/>
                  </a:moveTo>
                  <a:lnTo>
                    <a:pt x="4270" y="1601"/>
                  </a:lnTo>
                  <a:cubicBezTo>
                    <a:pt x="4524" y="1449"/>
                    <a:pt x="4778" y="1271"/>
                    <a:pt x="5058" y="1118"/>
                  </a:cubicBezTo>
                  <a:lnTo>
                    <a:pt x="5185" y="1322"/>
                  </a:lnTo>
                  <a:cubicBezTo>
                    <a:pt x="4880" y="1474"/>
                    <a:pt x="4626" y="1627"/>
                    <a:pt x="4397" y="1805"/>
                  </a:cubicBezTo>
                  <a:close/>
                  <a:moveTo>
                    <a:pt x="13928" y="1322"/>
                  </a:moveTo>
                  <a:cubicBezTo>
                    <a:pt x="13648" y="1169"/>
                    <a:pt x="13369" y="1042"/>
                    <a:pt x="13089" y="915"/>
                  </a:cubicBezTo>
                  <a:lnTo>
                    <a:pt x="13191" y="712"/>
                  </a:lnTo>
                  <a:cubicBezTo>
                    <a:pt x="13470" y="814"/>
                    <a:pt x="13750" y="966"/>
                    <a:pt x="14030" y="1118"/>
                  </a:cubicBezTo>
                  <a:close/>
                  <a:moveTo>
                    <a:pt x="5973" y="941"/>
                  </a:moveTo>
                  <a:lnTo>
                    <a:pt x="5897" y="712"/>
                  </a:lnTo>
                  <a:cubicBezTo>
                    <a:pt x="6176" y="610"/>
                    <a:pt x="6481" y="509"/>
                    <a:pt x="6761" y="407"/>
                  </a:cubicBezTo>
                  <a:lnTo>
                    <a:pt x="6837" y="636"/>
                  </a:lnTo>
                  <a:cubicBezTo>
                    <a:pt x="6557" y="712"/>
                    <a:pt x="6252" y="814"/>
                    <a:pt x="5973" y="941"/>
                  </a:cubicBezTo>
                  <a:close/>
                  <a:moveTo>
                    <a:pt x="12251" y="610"/>
                  </a:moveTo>
                  <a:cubicBezTo>
                    <a:pt x="11946" y="534"/>
                    <a:pt x="11666" y="458"/>
                    <a:pt x="11361" y="407"/>
                  </a:cubicBezTo>
                  <a:lnTo>
                    <a:pt x="11412" y="178"/>
                  </a:lnTo>
                  <a:cubicBezTo>
                    <a:pt x="11717" y="229"/>
                    <a:pt x="12022" y="305"/>
                    <a:pt x="12301" y="407"/>
                  </a:cubicBezTo>
                  <a:close/>
                  <a:moveTo>
                    <a:pt x="7727" y="407"/>
                  </a:moveTo>
                  <a:lnTo>
                    <a:pt x="7676" y="178"/>
                  </a:lnTo>
                  <a:cubicBezTo>
                    <a:pt x="7981" y="127"/>
                    <a:pt x="8286" y="76"/>
                    <a:pt x="8616" y="51"/>
                  </a:cubicBezTo>
                  <a:lnTo>
                    <a:pt x="8616" y="280"/>
                  </a:lnTo>
                  <a:cubicBezTo>
                    <a:pt x="8336" y="305"/>
                    <a:pt x="8032" y="331"/>
                    <a:pt x="7727" y="407"/>
                  </a:cubicBezTo>
                  <a:close/>
                  <a:moveTo>
                    <a:pt x="10446" y="280"/>
                  </a:moveTo>
                  <a:cubicBezTo>
                    <a:pt x="10166" y="254"/>
                    <a:pt x="9861" y="229"/>
                    <a:pt x="9556" y="229"/>
                  </a:cubicBezTo>
                  <a:lnTo>
                    <a:pt x="9531" y="0"/>
                  </a:lnTo>
                  <a:lnTo>
                    <a:pt x="9556" y="0"/>
                  </a:lnTo>
                  <a:cubicBezTo>
                    <a:pt x="9887" y="0"/>
                    <a:pt x="10166" y="0"/>
                    <a:pt x="10471" y="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7922007" y="3676422"/>
              <a:ext cx="1279681" cy="1419736"/>
            </a:xfrm>
            <a:custGeom>
              <a:avLst/>
              <a:gdLst/>
              <a:ahLst/>
              <a:cxnLst/>
              <a:rect l="l" t="t" r="r" b="b"/>
              <a:pathLst>
                <a:path w="31746" h="35227" extrusionOk="0">
                  <a:moveTo>
                    <a:pt x="1" y="1"/>
                  </a:moveTo>
                  <a:lnTo>
                    <a:pt x="1" y="35227"/>
                  </a:lnTo>
                  <a:lnTo>
                    <a:pt x="31745" y="35227"/>
                  </a:lnTo>
                  <a:lnTo>
                    <a:pt x="31745" y="34312"/>
                  </a:lnTo>
                  <a:lnTo>
                    <a:pt x="916" y="34312"/>
                  </a:lnTo>
                  <a:lnTo>
                    <a:pt x="916" y="916"/>
                  </a:lnTo>
                  <a:lnTo>
                    <a:pt x="31745" y="916"/>
                  </a:lnTo>
                  <a:lnTo>
                    <a:pt x="317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-57881" y="3676422"/>
              <a:ext cx="1279641" cy="1419736"/>
            </a:xfrm>
            <a:custGeom>
              <a:avLst/>
              <a:gdLst/>
              <a:ahLst/>
              <a:cxnLst/>
              <a:rect l="l" t="t" r="r" b="b"/>
              <a:pathLst>
                <a:path w="31745" h="35227" extrusionOk="0">
                  <a:moveTo>
                    <a:pt x="0" y="1"/>
                  </a:moveTo>
                  <a:lnTo>
                    <a:pt x="0" y="916"/>
                  </a:lnTo>
                  <a:lnTo>
                    <a:pt x="30830" y="916"/>
                  </a:lnTo>
                  <a:lnTo>
                    <a:pt x="30830" y="34312"/>
                  </a:lnTo>
                  <a:lnTo>
                    <a:pt x="0" y="34312"/>
                  </a:lnTo>
                  <a:lnTo>
                    <a:pt x="0" y="35227"/>
                  </a:lnTo>
                  <a:lnTo>
                    <a:pt x="31745" y="35227"/>
                  </a:lnTo>
                  <a:lnTo>
                    <a:pt x="317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2544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065788" y="1509900"/>
            <a:ext cx="4920000" cy="22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7" y="0"/>
            <a:ext cx="9139524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8"/>
          <p:cNvGrpSpPr/>
          <p:nvPr/>
        </p:nvGrpSpPr>
        <p:grpSpPr>
          <a:xfrm>
            <a:off x="-57881" y="-967243"/>
            <a:ext cx="9259570" cy="2171579"/>
            <a:chOff x="-57881" y="-967243"/>
            <a:chExt cx="9259570" cy="2171579"/>
          </a:xfrm>
        </p:grpSpPr>
        <p:sp>
          <p:nvSpPr>
            <p:cNvPr id="58" name="Google Shape;58;p8"/>
            <p:cNvSpPr/>
            <p:nvPr/>
          </p:nvSpPr>
          <p:spPr>
            <a:xfrm>
              <a:off x="-57881" y="-967243"/>
              <a:ext cx="9259570" cy="1845855"/>
            </a:xfrm>
            <a:custGeom>
              <a:avLst/>
              <a:gdLst/>
              <a:ahLst/>
              <a:cxnLst/>
              <a:rect l="l" t="t" r="r" b="b"/>
              <a:pathLst>
                <a:path w="229709" h="45800" extrusionOk="0">
                  <a:moveTo>
                    <a:pt x="0" y="0"/>
                  </a:moveTo>
                  <a:lnTo>
                    <a:pt x="0" y="45799"/>
                  </a:lnTo>
                  <a:lnTo>
                    <a:pt x="40589" y="45799"/>
                  </a:lnTo>
                  <a:lnTo>
                    <a:pt x="52484" y="33930"/>
                  </a:lnTo>
                  <a:lnTo>
                    <a:pt x="177225" y="33930"/>
                  </a:lnTo>
                  <a:lnTo>
                    <a:pt x="189119" y="45799"/>
                  </a:lnTo>
                  <a:lnTo>
                    <a:pt x="229708" y="45799"/>
                  </a:lnTo>
                  <a:lnTo>
                    <a:pt x="229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7850296" y="-494011"/>
              <a:ext cx="925195" cy="1238456"/>
            </a:xfrm>
            <a:custGeom>
              <a:avLst/>
              <a:gdLst/>
              <a:ahLst/>
              <a:cxnLst/>
              <a:rect l="l" t="t" r="r" b="b"/>
              <a:pathLst>
                <a:path w="22952" h="30729" extrusionOk="0">
                  <a:moveTo>
                    <a:pt x="1" y="0"/>
                  </a:moveTo>
                  <a:lnTo>
                    <a:pt x="1" y="30728"/>
                  </a:lnTo>
                  <a:lnTo>
                    <a:pt x="22951" y="30728"/>
                  </a:lnTo>
                  <a:lnTo>
                    <a:pt x="22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7916888" y="-426424"/>
              <a:ext cx="734609" cy="1103241"/>
            </a:xfrm>
            <a:custGeom>
              <a:avLst/>
              <a:gdLst/>
              <a:ahLst/>
              <a:cxnLst/>
              <a:rect l="l" t="t" r="r" b="b"/>
              <a:pathLst>
                <a:path w="18224" h="27374" extrusionOk="0">
                  <a:moveTo>
                    <a:pt x="1" y="1"/>
                  </a:moveTo>
                  <a:lnTo>
                    <a:pt x="1" y="27374"/>
                  </a:lnTo>
                  <a:lnTo>
                    <a:pt x="18224" y="27374"/>
                  </a:lnTo>
                  <a:lnTo>
                    <a:pt x="182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8050072" y="565138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8050072" y="453460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050072" y="340815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8050072" y="229136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050072" y="116491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8050072" y="4813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8050072" y="-107833"/>
              <a:ext cx="524594" cy="16403"/>
            </a:xfrm>
            <a:custGeom>
              <a:avLst/>
              <a:gdLst/>
              <a:ahLst/>
              <a:cxnLst/>
              <a:rect l="l" t="t" r="r" b="b"/>
              <a:pathLst>
                <a:path w="13014" h="407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050072" y="-219511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8050072" y="-332197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368316" y="-494011"/>
              <a:ext cx="925155" cy="1237408"/>
            </a:xfrm>
            <a:custGeom>
              <a:avLst/>
              <a:gdLst/>
              <a:ahLst/>
              <a:cxnLst/>
              <a:rect l="l" t="t" r="r" b="b"/>
              <a:pathLst>
                <a:path w="22951" h="30703" extrusionOk="0">
                  <a:moveTo>
                    <a:pt x="22951" y="30703"/>
                  </a:moveTo>
                  <a:lnTo>
                    <a:pt x="0" y="30703"/>
                  </a:lnTo>
                  <a:lnTo>
                    <a:pt x="0" y="0"/>
                  </a:lnTo>
                  <a:lnTo>
                    <a:pt x="22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492270" y="-426424"/>
              <a:ext cx="734609" cy="1103241"/>
            </a:xfrm>
            <a:custGeom>
              <a:avLst/>
              <a:gdLst/>
              <a:ahLst/>
              <a:cxnLst/>
              <a:rect l="l" t="t" r="r" b="b"/>
              <a:pathLst>
                <a:path w="18224" h="27374" extrusionOk="0">
                  <a:moveTo>
                    <a:pt x="0" y="27374"/>
                  </a:moveTo>
                  <a:lnTo>
                    <a:pt x="0" y="1"/>
                  </a:lnTo>
                  <a:lnTo>
                    <a:pt x="18224" y="1"/>
                  </a:lnTo>
                  <a:lnTo>
                    <a:pt x="18224" y="273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569101" y="565138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69101" y="453460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569101" y="340815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69101" y="229136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569101" y="116491"/>
              <a:ext cx="524594" cy="17451"/>
            </a:xfrm>
            <a:custGeom>
              <a:avLst/>
              <a:gdLst/>
              <a:ahLst/>
              <a:cxnLst/>
              <a:rect l="l" t="t" r="r" b="b"/>
              <a:pathLst>
                <a:path w="13014" h="433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32"/>
                  </a:lnTo>
                  <a:lnTo>
                    <a:pt x="1" y="4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69101" y="4813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69101" y="-107833"/>
              <a:ext cx="524594" cy="16403"/>
            </a:xfrm>
            <a:custGeom>
              <a:avLst/>
              <a:gdLst/>
              <a:ahLst/>
              <a:cxnLst/>
              <a:rect l="l" t="t" r="r" b="b"/>
              <a:pathLst>
                <a:path w="13014" h="407" extrusionOk="0">
                  <a:moveTo>
                    <a:pt x="1" y="0"/>
                  </a:moveTo>
                  <a:lnTo>
                    <a:pt x="13014" y="0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69101" y="-219511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7"/>
                  </a:lnTo>
                  <a:lnTo>
                    <a:pt x="1" y="4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569101" y="-332197"/>
              <a:ext cx="524594" cy="16443"/>
            </a:xfrm>
            <a:custGeom>
              <a:avLst/>
              <a:gdLst/>
              <a:ahLst/>
              <a:cxnLst/>
              <a:rect l="l" t="t" r="r" b="b"/>
              <a:pathLst>
                <a:path w="13014" h="408" extrusionOk="0">
                  <a:moveTo>
                    <a:pt x="1" y="1"/>
                  </a:moveTo>
                  <a:lnTo>
                    <a:pt x="13014" y="1"/>
                  </a:lnTo>
                  <a:lnTo>
                    <a:pt x="13014" y="408"/>
                  </a:lnTo>
                  <a:lnTo>
                    <a:pt x="1" y="4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785143" y="-628219"/>
              <a:ext cx="3573522" cy="1832555"/>
            </a:xfrm>
            <a:custGeom>
              <a:avLst/>
              <a:gdLst/>
              <a:ahLst/>
              <a:cxnLst/>
              <a:rect l="l" t="t" r="r" b="b"/>
              <a:pathLst>
                <a:path w="88651" h="45470" extrusionOk="0">
                  <a:moveTo>
                    <a:pt x="0" y="1"/>
                  </a:moveTo>
                  <a:lnTo>
                    <a:pt x="88650" y="1"/>
                  </a:lnTo>
                  <a:lnTo>
                    <a:pt x="88650" y="45470"/>
                  </a:lnTo>
                  <a:lnTo>
                    <a:pt x="0" y="454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919335" y="-494011"/>
              <a:ext cx="3305098" cy="1564180"/>
            </a:xfrm>
            <a:custGeom>
              <a:avLst/>
              <a:gdLst/>
              <a:ahLst/>
              <a:cxnLst/>
              <a:rect l="l" t="t" r="r" b="b"/>
              <a:pathLst>
                <a:path w="81992" h="38811" extrusionOk="0">
                  <a:moveTo>
                    <a:pt x="81992" y="0"/>
                  </a:moveTo>
                  <a:lnTo>
                    <a:pt x="81992" y="38810"/>
                  </a:lnTo>
                  <a:lnTo>
                    <a:pt x="1" y="388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902929" y="-510415"/>
              <a:ext cx="3337910" cy="1596946"/>
            </a:xfrm>
            <a:custGeom>
              <a:avLst/>
              <a:gdLst/>
              <a:ahLst/>
              <a:cxnLst/>
              <a:rect l="l" t="t" r="r" b="b"/>
              <a:pathLst>
                <a:path w="82806" h="39624" extrusionOk="0">
                  <a:moveTo>
                    <a:pt x="81967" y="839"/>
                  </a:moveTo>
                  <a:lnTo>
                    <a:pt x="81967" y="38785"/>
                  </a:lnTo>
                  <a:lnTo>
                    <a:pt x="840" y="38785"/>
                  </a:lnTo>
                  <a:lnTo>
                    <a:pt x="840" y="839"/>
                  </a:lnTo>
                  <a:close/>
                  <a:moveTo>
                    <a:pt x="1" y="1"/>
                  </a:moveTo>
                  <a:lnTo>
                    <a:pt x="1" y="39624"/>
                  </a:lnTo>
                  <a:lnTo>
                    <a:pt x="82806" y="39624"/>
                  </a:lnTo>
                  <a:lnTo>
                    <a:pt x="828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566834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3649792" y="-16828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732791" y="-16828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816797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899795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983801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066799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4150805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233804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4317810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4400768" y="-16828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4483766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567772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4650770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4734776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4817775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4901781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984739" y="-16828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068745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152751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234741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110" y="204"/>
                  </a:moveTo>
                  <a:lnTo>
                    <a:pt x="2110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318747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5401746" y="-16828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485752" y="-16828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566834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3649792" y="-78130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3732791" y="-78130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816797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899795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983801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066799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150805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4233804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317810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400768" y="-78130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483766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567772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650770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734776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817775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901781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4984739" y="-78130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068745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152751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234741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110" y="229"/>
                  </a:moveTo>
                  <a:lnTo>
                    <a:pt x="2110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318747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5401746" y="-78130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5485752" y="-78130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566834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649792" y="13034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732791" y="13034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3816797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899795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3983801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4066799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150805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4233804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4317810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4400768" y="13034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4483766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4567772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4650770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4734776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817775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4901781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4984739" y="13034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5068745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5152751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5234741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110" y="203"/>
                  </a:moveTo>
                  <a:lnTo>
                    <a:pt x="2110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5318747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5401746" y="13034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5485752" y="13034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3566834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649792" y="103151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3732791" y="103151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816797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3899795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3983801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4066799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4150805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4233804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4317810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4400768" y="103151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4483766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4567772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4650770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734776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817775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4901781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4984739" y="103151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068745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5152751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234741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5318747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5401746" y="103151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5485752" y="103151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566834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649792" y="19330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732791" y="19330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16797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899795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3983801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4066799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4150805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4233804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4317810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4400768" y="19330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4483766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567772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4650770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734776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4817775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4901781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4984739" y="193307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5068745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152751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66"/>
                  </a:lnTo>
                  <a:lnTo>
                    <a:pt x="2263" y="2466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5234741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5318747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8" y="2466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5401746" y="193307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87" y="2466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485752" y="193307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66"/>
                  </a:lnTo>
                  <a:lnTo>
                    <a:pt x="2262" y="2466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3566834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649792" y="28447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3732791" y="28447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3816797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3899795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3983801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4066799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4150805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4233804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4317810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4400768" y="28447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4483766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567772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4650770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4734776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4817775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901781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984739" y="28447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4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5068745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5152751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234741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110" y="204"/>
                  </a:moveTo>
                  <a:lnTo>
                    <a:pt x="2110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318747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401746" y="28447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485752" y="28447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4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3566834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3649792" y="374588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204"/>
                  </a:moveTo>
                  <a:lnTo>
                    <a:pt x="2060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3732791" y="374588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4"/>
                  </a:moveTo>
                  <a:lnTo>
                    <a:pt x="2085" y="2238"/>
                  </a:lnTo>
                  <a:lnTo>
                    <a:pt x="229" y="2238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3816797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3899795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4"/>
                  </a:moveTo>
                  <a:lnTo>
                    <a:pt x="2085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3983801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066799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4150805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4233804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8"/>
                  </a:lnTo>
                  <a:lnTo>
                    <a:pt x="203" y="2238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4317810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3" y="2238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4400768" y="374588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483766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30"/>
                  </a:moveTo>
                  <a:lnTo>
                    <a:pt x="2085" y="2263"/>
                  </a:lnTo>
                  <a:lnTo>
                    <a:pt x="229" y="2263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567772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650770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8"/>
                  </a:lnTo>
                  <a:lnTo>
                    <a:pt x="229" y="2238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4734776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817775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8"/>
                  </a:lnTo>
                  <a:lnTo>
                    <a:pt x="203" y="2238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901781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3" y="2238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984739" y="374588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30"/>
                  </a:moveTo>
                  <a:lnTo>
                    <a:pt x="2085" y="2263"/>
                  </a:lnTo>
                  <a:lnTo>
                    <a:pt x="204" y="2263"/>
                  </a:lnTo>
                  <a:lnTo>
                    <a:pt x="204" y="230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068745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152751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4"/>
                  </a:moveTo>
                  <a:lnTo>
                    <a:pt x="2060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234741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110" y="230"/>
                  </a:moveTo>
                  <a:lnTo>
                    <a:pt x="2110" y="2263"/>
                  </a:lnTo>
                  <a:lnTo>
                    <a:pt x="229" y="2263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318747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4"/>
                  </a:moveTo>
                  <a:lnTo>
                    <a:pt x="2084" y="2238"/>
                  </a:lnTo>
                  <a:lnTo>
                    <a:pt x="204" y="2238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5401746" y="374588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30"/>
                  </a:moveTo>
                  <a:lnTo>
                    <a:pt x="2084" y="2263"/>
                  </a:lnTo>
                  <a:lnTo>
                    <a:pt x="229" y="2263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5485752" y="374588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4"/>
                  </a:moveTo>
                  <a:lnTo>
                    <a:pt x="2059" y="2238"/>
                  </a:lnTo>
                  <a:lnTo>
                    <a:pt x="203" y="2238"/>
                  </a:lnTo>
                  <a:lnTo>
                    <a:pt x="203" y="204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3566834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3649792" y="46575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179"/>
                  </a:moveTo>
                  <a:lnTo>
                    <a:pt x="2060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3732791" y="46575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179"/>
                  </a:moveTo>
                  <a:lnTo>
                    <a:pt x="2085" y="2212"/>
                  </a:lnTo>
                  <a:lnTo>
                    <a:pt x="229" y="2212"/>
                  </a:lnTo>
                  <a:lnTo>
                    <a:pt x="229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816797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899795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179"/>
                  </a:moveTo>
                  <a:lnTo>
                    <a:pt x="2085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983801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4066799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4150805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4233804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03" y="2212"/>
                  </a:lnTo>
                  <a:lnTo>
                    <a:pt x="203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4317810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3" y="2212"/>
                  </a:lnTo>
                  <a:lnTo>
                    <a:pt x="203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4400768" y="46575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4483766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179"/>
                  </a:moveTo>
                  <a:lnTo>
                    <a:pt x="2085" y="2212"/>
                  </a:lnTo>
                  <a:lnTo>
                    <a:pt x="229" y="2212"/>
                  </a:lnTo>
                  <a:lnTo>
                    <a:pt x="229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4567772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650770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29" y="2212"/>
                  </a:lnTo>
                  <a:lnTo>
                    <a:pt x="229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734776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817775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03" y="2212"/>
                  </a:lnTo>
                  <a:lnTo>
                    <a:pt x="203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901781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3" y="2212"/>
                  </a:lnTo>
                  <a:lnTo>
                    <a:pt x="203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984739" y="465752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179"/>
                  </a:moveTo>
                  <a:lnTo>
                    <a:pt x="2085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5068745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179"/>
                  </a:moveTo>
                  <a:lnTo>
                    <a:pt x="2060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5152751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179"/>
                  </a:moveTo>
                  <a:lnTo>
                    <a:pt x="2060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1" y="1"/>
                  </a:moveTo>
                  <a:lnTo>
                    <a:pt x="1" y="2441"/>
                  </a:lnTo>
                  <a:lnTo>
                    <a:pt x="2263" y="244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5234741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110" y="179"/>
                  </a:moveTo>
                  <a:lnTo>
                    <a:pt x="2110" y="2212"/>
                  </a:lnTo>
                  <a:lnTo>
                    <a:pt x="229" y="2212"/>
                  </a:lnTo>
                  <a:lnTo>
                    <a:pt x="229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5318747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04" y="2212"/>
                  </a:lnTo>
                  <a:lnTo>
                    <a:pt x="204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8" y="2441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401746" y="465752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179"/>
                  </a:moveTo>
                  <a:lnTo>
                    <a:pt x="2084" y="2212"/>
                  </a:lnTo>
                  <a:lnTo>
                    <a:pt x="229" y="2212"/>
                  </a:lnTo>
                  <a:lnTo>
                    <a:pt x="229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87" y="2441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485752" y="465752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179"/>
                  </a:moveTo>
                  <a:lnTo>
                    <a:pt x="2059" y="2212"/>
                  </a:lnTo>
                  <a:lnTo>
                    <a:pt x="203" y="2212"/>
                  </a:lnTo>
                  <a:lnTo>
                    <a:pt x="203" y="179"/>
                  </a:lnTo>
                  <a:close/>
                  <a:moveTo>
                    <a:pt x="0" y="1"/>
                  </a:moveTo>
                  <a:lnTo>
                    <a:pt x="0" y="2441"/>
                  </a:lnTo>
                  <a:lnTo>
                    <a:pt x="2262" y="2441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566834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649792" y="554901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732791" y="554901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816797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899795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3983801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4066799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150805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233804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317810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4400768" y="554901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483766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4567772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4650770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734776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4817775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4901781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4984739" y="554901"/>
              <a:ext cx="92270" cy="99386"/>
            </a:xfrm>
            <a:custGeom>
              <a:avLst/>
              <a:gdLst/>
              <a:ahLst/>
              <a:cxnLst/>
              <a:rect l="l" t="t" r="r" b="b"/>
              <a:pathLst>
                <a:path w="2289" h="2466" extrusionOk="0">
                  <a:moveTo>
                    <a:pt x="2085" y="229"/>
                  </a:moveTo>
                  <a:lnTo>
                    <a:pt x="2085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5068745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5152751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60" y="229"/>
                  </a:moveTo>
                  <a:lnTo>
                    <a:pt x="2060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465"/>
                  </a:lnTo>
                  <a:lnTo>
                    <a:pt x="2263" y="246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5234741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29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5318747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4" y="2262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8" y="246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5401746" y="554901"/>
              <a:ext cx="92229" cy="99386"/>
            </a:xfrm>
            <a:custGeom>
              <a:avLst/>
              <a:gdLst/>
              <a:ahLst/>
              <a:cxnLst/>
              <a:rect l="l" t="t" r="r" b="b"/>
              <a:pathLst>
                <a:path w="2288" h="2466" extrusionOk="0">
                  <a:moveTo>
                    <a:pt x="2084" y="229"/>
                  </a:moveTo>
                  <a:lnTo>
                    <a:pt x="2084" y="2262"/>
                  </a:lnTo>
                  <a:lnTo>
                    <a:pt x="203" y="2262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87" y="2465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5485752" y="554901"/>
              <a:ext cx="91222" cy="99386"/>
            </a:xfrm>
            <a:custGeom>
              <a:avLst/>
              <a:gdLst/>
              <a:ahLst/>
              <a:cxnLst/>
              <a:rect l="l" t="t" r="r" b="b"/>
              <a:pathLst>
                <a:path w="2263" h="2466" extrusionOk="0">
                  <a:moveTo>
                    <a:pt x="2059" y="229"/>
                  </a:moveTo>
                  <a:lnTo>
                    <a:pt x="2059" y="2262"/>
                  </a:lnTo>
                  <a:lnTo>
                    <a:pt x="203" y="2262"/>
                  </a:lnTo>
                  <a:lnTo>
                    <a:pt x="203" y="229"/>
                  </a:lnTo>
                  <a:close/>
                  <a:moveTo>
                    <a:pt x="0" y="0"/>
                  </a:moveTo>
                  <a:lnTo>
                    <a:pt x="0" y="2465"/>
                  </a:lnTo>
                  <a:lnTo>
                    <a:pt x="2262" y="246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3566834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3649792" y="646066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732791" y="646066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3816797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3899795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3983801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4066799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4150805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4233804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4317810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4400768" y="646066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4483766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4567772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4650770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734776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817775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01781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84739" y="646066"/>
              <a:ext cx="92270" cy="98378"/>
            </a:xfrm>
            <a:custGeom>
              <a:avLst/>
              <a:gdLst/>
              <a:ahLst/>
              <a:cxnLst/>
              <a:rect l="l" t="t" r="r" b="b"/>
              <a:pathLst>
                <a:path w="2289" h="2441" extrusionOk="0">
                  <a:moveTo>
                    <a:pt x="2085" y="203"/>
                  </a:moveTo>
                  <a:lnTo>
                    <a:pt x="2085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068745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152751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60" y="203"/>
                  </a:moveTo>
                  <a:lnTo>
                    <a:pt x="2060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1" y="0"/>
                  </a:moveTo>
                  <a:lnTo>
                    <a:pt x="1" y="2440"/>
                  </a:lnTo>
                  <a:lnTo>
                    <a:pt x="2263" y="244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5234741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29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5318747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4" y="2237"/>
                  </a:lnTo>
                  <a:lnTo>
                    <a:pt x="204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8" y="2440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5401746" y="646066"/>
              <a:ext cx="92229" cy="98378"/>
            </a:xfrm>
            <a:custGeom>
              <a:avLst/>
              <a:gdLst/>
              <a:ahLst/>
              <a:cxnLst/>
              <a:rect l="l" t="t" r="r" b="b"/>
              <a:pathLst>
                <a:path w="2288" h="2441" extrusionOk="0">
                  <a:moveTo>
                    <a:pt x="2084" y="203"/>
                  </a:moveTo>
                  <a:lnTo>
                    <a:pt x="2084" y="2237"/>
                  </a:lnTo>
                  <a:lnTo>
                    <a:pt x="203" y="2237"/>
                  </a:lnTo>
                  <a:lnTo>
                    <a:pt x="229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87" y="244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5485752" y="646066"/>
              <a:ext cx="91222" cy="98378"/>
            </a:xfrm>
            <a:custGeom>
              <a:avLst/>
              <a:gdLst/>
              <a:ahLst/>
              <a:cxnLst/>
              <a:rect l="l" t="t" r="r" b="b"/>
              <a:pathLst>
                <a:path w="2263" h="2441" extrusionOk="0">
                  <a:moveTo>
                    <a:pt x="2059" y="203"/>
                  </a:moveTo>
                  <a:lnTo>
                    <a:pt x="2059" y="2237"/>
                  </a:lnTo>
                  <a:lnTo>
                    <a:pt x="203" y="2237"/>
                  </a:lnTo>
                  <a:lnTo>
                    <a:pt x="203" y="203"/>
                  </a:lnTo>
                  <a:close/>
                  <a:moveTo>
                    <a:pt x="0" y="0"/>
                  </a:moveTo>
                  <a:lnTo>
                    <a:pt x="0" y="2440"/>
                  </a:lnTo>
                  <a:lnTo>
                    <a:pt x="2262" y="244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804502" y="-287098"/>
              <a:ext cx="699782" cy="698604"/>
            </a:xfrm>
            <a:custGeom>
              <a:avLst/>
              <a:gdLst/>
              <a:ahLst/>
              <a:cxnLst/>
              <a:rect l="l" t="t" r="r" b="b"/>
              <a:pathLst>
                <a:path w="17360" h="17334" extrusionOk="0">
                  <a:moveTo>
                    <a:pt x="8668" y="0"/>
                  </a:moveTo>
                  <a:lnTo>
                    <a:pt x="8693" y="204"/>
                  </a:lnTo>
                  <a:cubicBezTo>
                    <a:pt x="8947" y="204"/>
                    <a:pt x="9227" y="229"/>
                    <a:pt x="9506" y="254"/>
                  </a:cubicBezTo>
                  <a:lnTo>
                    <a:pt x="9506" y="26"/>
                  </a:lnTo>
                  <a:cubicBezTo>
                    <a:pt x="9252" y="0"/>
                    <a:pt x="8973" y="0"/>
                    <a:pt x="8693" y="0"/>
                  </a:cubicBezTo>
                  <a:close/>
                  <a:moveTo>
                    <a:pt x="7803" y="51"/>
                  </a:moveTo>
                  <a:cubicBezTo>
                    <a:pt x="7524" y="77"/>
                    <a:pt x="7244" y="102"/>
                    <a:pt x="6965" y="178"/>
                  </a:cubicBezTo>
                  <a:lnTo>
                    <a:pt x="7016" y="382"/>
                  </a:lnTo>
                  <a:lnTo>
                    <a:pt x="7016" y="356"/>
                  </a:lnTo>
                  <a:cubicBezTo>
                    <a:pt x="7295" y="305"/>
                    <a:pt x="7575" y="280"/>
                    <a:pt x="7829" y="254"/>
                  </a:cubicBezTo>
                  <a:lnTo>
                    <a:pt x="7803" y="51"/>
                  </a:lnTo>
                  <a:close/>
                  <a:moveTo>
                    <a:pt x="10370" y="153"/>
                  </a:moveTo>
                  <a:lnTo>
                    <a:pt x="10320" y="356"/>
                  </a:lnTo>
                  <a:cubicBezTo>
                    <a:pt x="10599" y="407"/>
                    <a:pt x="10853" y="483"/>
                    <a:pt x="11133" y="559"/>
                  </a:cubicBezTo>
                  <a:lnTo>
                    <a:pt x="11184" y="356"/>
                  </a:lnTo>
                  <a:cubicBezTo>
                    <a:pt x="10904" y="280"/>
                    <a:pt x="10625" y="204"/>
                    <a:pt x="10370" y="153"/>
                  </a:cubicBezTo>
                  <a:close/>
                  <a:moveTo>
                    <a:pt x="6151" y="382"/>
                  </a:moveTo>
                  <a:cubicBezTo>
                    <a:pt x="5872" y="458"/>
                    <a:pt x="5618" y="559"/>
                    <a:pt x="5364" y="661"/>
                  </a:cubicBezTo>
                  <a:lnTo>
                    <a:pt x="5440" y="864"/>
                  </a:lnTo>
                  <a:cubicBezTo>
                    <a:pt x="5694" y="737"/>
                    <a:pt x="5948" y="661"/>
                    <a:pt x="6202" y="585"/>
                  </a:cubicBezTo>
                  <a:lnTo>
                    <a:pt x="6151" y="382"/>
                  </a:lnTo>
                  <a:close/>
                  <a:moveTo>
                    <a:pt x="11997" y="661"/>
                  </a:moveTo>
                  <a:lnTo>
                    <a:pt x="11895" y="839"/>
                  </a:lnTo>
                  <a:cubicBezTo>
                    <a:pt x="12150" y="941"/>
                    <a:pt x="12404" y="1068"/>
                    <a:pt x="12658" y="1195"/>
                  </a:cubicBezTo>
                  <a:lnTo>
                    <a:pt x="12760" y="1017"/>
                  </a:lnTo>
                  <a:cubicBezTo>
                    <a:pt x="12505" y="864"/>
                    <a:pt x="12251" y="763"/>
                    <a:pt x="11997" y="661"/>
                  </a:cubicBezTo>
                  <a:close/>
                  <a:moveTo>
                    <a:pt x="4576" y="1042"/>
                  </a:moveTo>
                  <a:cubicBezTo>
                    <a:pt x="4347" y="1144"/>
                    <a:pt x="4093" y="1322"/>
                    <a:pt x="3864" y="1474"/>
                  </a:cubicBezTo>
                  <a:lnTo>
                    <a:pt x="3966" y="1652"/>
                  </a:lnTo>
                  <a:lnTo>
                    <a:pt x="3966" y="1627"/>
                  </a:lnTo>
                  <a:cubicBezTo>
                    <a:pt x="4194" y="1474"/>
                    <a:pt x="4449" y="1347"/>
                    <a:pt x="4677" y="1220"/>
                  </a:cubicBezTo>
                  <a:lnTo>
                    <a:pt x="4576" y="1042"/>
                  </a:lnTo>
                  <a:close/>
                  <a:moveTo>
                    <a:pt x="13471" y="1449"/>
                  </a:moveTo>
                  <a:lnTo>
                    <a:pt x="13370" y="1627"/>
                  </a:lnTo>
                  <a:cubicBezTo>
                    <a:pt x="13598" y="1779"/>
                    <a:pt x="13827" y="1957"/>
                    <a:pt x="14030" y="2110"/>
                  </a:cubicBezTo>
                  <a:lnTo>
                    <a:pt x="14157" y="1957"/>
                  </a:lnTo>
                  <a:cubicBezTo>
                    <a:pt x="13954" y="1779"/>
                    <a:pt x="13725" y="1601"/>
                    <a:pt x="13471" y="1449"/>
                  </a:cubicBezTo>
                  <a:close/>
                  <a:moveTo>
                    <a:pt x="3178" y="1983"/>
                  </a:moveTo>
                  <a:cubicBezTo>
                    <a:pt x="2949" y="2161"/>
                    <a:pt x="2746" y="2364"/>
                    <a:pt x="2542" y="2567"/>
                  </a:cubicBezTo>
                  <a:lnTo>
                    <a:pt x="2695" y="2694"/>
                  </a:lnTo>
                  <a:cubicBezTo>
                    <a:pt x="2898" y="2491"/>
                    <a:pt x="3102" y="2313"/>
                    <a:pt x="3305" y="2135"/>
                  </a:cubicBezTo>
                  <a:lnTo>
                    <a:pt x="3178" y="1983"/>
                  </a:lnTo>
                  <a:close/>
                  <a:moveTo>
                    <a:pt x="14793" y="2542"/>
                  </a:moveTo>
                  <a:lnTo>
                    <a:pt x="14640" y="2669"/>
                  </a:lnTo>
                  <a:cubicBezTo>
                    <a:pt x="14844" y="2872"/>
                    <a:pt x="15047" y="3076"/>
                    <a:pt x="15199" y="3279"/>
                  </a:cubicBezTo>
                  <a:lnTo>
                    <a:pt x="15377" y="3177"/>
                  </a:lnTo>
                  <a:cubicBezTo>
                    <a:pt x="15199" y="2949"/>
                    <a:pt x="14996" y="2720"/>
                    <a:pt x="14793" y="2542"/>
                  </a:cubicBezTo>
                  <a:close/>
                  <a:moveTo>
                    <a:pt x="1983" y="3177"/>
                  </a:moveTo>
                  <a:cubicBezTo>
                    <a:pt x="1780" y="3406"/>
                    <a:pt x="1627" y="3635"/>
                    <a:pt x="1475" y="3863"/>
                  </a:cubicBezTo>
                  <a:lnTo>
                    <a:pt x="1653" y="3991"/>
                  </a:lnTo>
                  <a:lnTo>
                    <a:pt x="1653" y="3965"/>
                  </a:lnTo>
                  <a:cubicBezTo>
                    <a:pt x="1805" y="3736"/>
                    <a:pt x="1958" y="3508"/>
                    <a:pt x="2136" y="3330"/>
                  </a:cubicBezTo>
                  <a:lnTo>
                    <a:pt x="1983" y="3177"/>
                  </a:lnTo>
                  <a:close/>
                  <a:moveTo>
                    <a:pt x="15886" y="3838"/>
                  </a:moveTo>
                  <a:lnTo>
                    <a:pt x="15708" y="3940"/>
                  </a:lnTo>
                  <a:cubicBezTo>
                    <a:pt x="15860" y="4168"/>
                    <a:pt x="16013" y="4423"/>
                    <a:pt x="16140" y="4677"/>
                  </a:cubicBezTo>
                  <a:lnTo>
                    <a:pt x="16318" y="4550"/>
                  </a:lnTo>
                  <a:cubicBezTo>
                    <a:pt x="16191" y="4296"/>
                    <a:pt x="16038" y="4067"/>
                    <a:pt x="15886" y="3838"/>
                  </a:cubicBezTo>
                  <a:close/>
                  <a:moveTo>
                    <a:pt x="1043" y="4601"/>
                  </a:moveTo>
                  <a:cubicBezTo>
                    <a:pt x="890" y="4855"/>
                    <a:pt x="789" y="5109"/>
                    <a:pt x="662" y="5363"/>
                  </a:cubicBezTo>
                  <a:lnTo>
                    <a:pt x="865" y="5439"/>
                  </a:lnTo>
                  <a:cubicBezTo>
                    <a:pt x="967" y="5185"/>
                    <a:pt x="1094" y="4931"/>
                    <a:pt x="1221" y="4702"/>
                  </a:cubicBezTo>
                  <a:lnTo>
                    <a:pt x="1043" y="4601"/>
                  </a:lnTo>
                  <a:close/>
                  <a:moveTo>
                    <a:pt x="16699" y="5338"/>
                  </a:moveTo>
                  <a:lnTo>
                    <a:pt x="16496" y="5414"/>
                  </a:lnTo>
                  <a:cubicBezTo>
                    <a:pt x="16597" y="5668"/>
                    <a:pt x="16699" y="5922"/>
                    <a:pt x="16775" y="6202"/>
                  </a:cubicBezTo>
                  <a:lnTo>
                    <a:pt x="16979" y="6126"/>
                  </a:lnTo>
                  <a:cubicBezTo>
                    <a:pt x="16902" y="5871"/>
                    <a:pt x="16801" y="5592"/>
                    <a:pt x="16699" y="5338"/>
                  </a:cubicBezTo>
                  <a:close/>
                  <a:moveTo>
                    <a:pt x="382" y="6176"/>
                  </a:moveTo>
                  <a:cubicBezTo>
                    <a:pt x="306" y="6430"/>
                    <a:pt x="230" y="6710"/>
                    <a:pt x="179" y="6990"/>
                  </a:cubicBezTo>
                  <a:lnTo>
                    <a:pt x="382" y="7040"/>
                  </a:lnTo>
                  <a:lnTo>
                    <a:pt x="382" y="7015"/>
                  </a:lnTo>
                  <a:cubicBezTo>
                    <a:pt x="458" y="6761"/>
                    <a:pt x="509" y="6481"/>
                    <a:pt x="585" y="6227"/>
                  </a:cubicBezTo>
                  <a:lnTo>
                    <a:pt x="382" y="6176"/>
                  </a:lnTo>
                  <a:close/>
                  <a:moveTo>
                    <a:pt x="17182" y="6964"/>
                  </a:moveTo>
                  <a:lnTo>
                    <a:pt x="16979" y="6990"/>
                  </a:lnTo>
                  <a:cubicBezTo>
                    <a:pt x="17029" y="7269"/>
                    <a:pt x="17080" y="7549"/>
                    <a:pt x="17106" y="7828"/>
                  </a:cubicBezTo>
                  <a:lnTo>
                    <a:pt x="17309" y="7803"/>
                  </a:lnTo>
                  <a:cubicBezTo>
                    <a:pt x="17284" y="7523"/>
                    <a:pt x="17233" y="7244"/>
                    <a:pt x="17182" y="6964"/>
                  </a:cubicBezTo>
                  <a:close/>
                  <a:moveTo>
                    <a:pt x="52" y="7828"/>
                  </a:moveTo>
                  <a:cubicBezTo>
                    <a:pt x="26" y="8108"/>
                    <a:pt x="1" y="8388"/>
                    <a:pt x="26" y="8693"/>
                  </a:cubicBezTo>
                  <a:lnTo>
                    <a:pt x="230" y="8667"/>
                  </a:lnTo>
                  <a:cubicBezTo>
                    <a:pt x="230" y="8413"/>
                    <a:pt x="230" y="8133"/>
                    <a:pt x="255" y="7854"/>
                  </a:cubicBezTo>
                  <a:lnTo>
                    <a:pt x="52" y="7828"/>
                  </a:lnTo>
                  <a:close/>
                  <a:moveTo>
                    <a:pt x="17156" y="8642"/>
                  </a:moveTo>
                  <a:lnTo>
                    <a:pt x="17156" y="8667"/>
                  </a:lnTo>
                  <a:cubicBezTo>
                    <a:pt x="17156" y="8947"/>
                    <a:pt x="17131" y="9201"/>
                    <a:pt x="17106" y="9480"/>
                  </a:cubicBezTo>
                  <a:lnTo>
                    <a:pt x="17309" y="9506"/>
                  </a:lnTo>
                  <a:lnTo>
                    <a:pt x="17309" y="9480"/>
                  </a:lnTo>
                  <a:cubicBezTo>
                    <a:pt x="17334" y="9226"/>
                    <a:pt x="17360" y="8947"/>
                    <a:pt x="17360" y="8667"/>
                  </a:cubicBezTo>
                  <a:lnTo>
                    <a:pt x="17360" y="8642"/>
                  </a:lnTo>
                  <a:close/>
                  <a:moveTo>
                    <a:pt x="255" y="9506"/>
                  </a:moveTo>
                  <a:lnTo>
                    <a:pt x="52" y="9531"/>
                  </a:lnTo>
                  <a:cubicBezTo>
                    <a:pt x="77" y="9811"/>
                    <a:pt x="128" y="10090"/>
                    <a:pt x="179" y="10370"/>
                  </a:cubicBezTo>
                  <a:lnTo>
                    <a:pt x="382" y="10345"/>
                  </a:lnTo>
                  <a:cubicBezTo>
                    <a:pt x="331" y="10065"/>
                    <a:pt x="280" y="9785"/>
                    <a:pt x="255" y="9506"/>
                  </a:cubicBezTo>
                  <a:close/>
                  <a:moveTo>
                    <a:pt x="17004" y="10294"/>
                  </a:moveTo>
                  <a:cubicBezTo>
                    <a:pt x="16928" y="10573"/>
                    <a:pt x="16877" y="10853"/>
                    <a:pt x="16801" y="11107"/>
                  </a:cubicBezTo>
                  <a:lnTo>
                    <a:pt x="17004" y="11158"/>
                  </a:lnTo>
                  <a:cubicBezTo>
                    <a:pt x="17080" y="10878"/>
                    <a:pt x="17131" y="10599"/>
                    <a:pt x="17207" y="10345"/>
                  </a:cubicBezTo>
                  <a:lnTo>
                    <a:pt x="17004" y="10294"/>
                  </a:lnTo>
                  <a:close/>
                  <a:moveTo>
                    <a:pt x="585" y="11132"/>
                  </a:moveTo>
                  <a:lnTo>
                    <a:pt x="382" y="11209"/>
                  </a:lnTo>
                  <a:cubicBezTo>
                    <a:pt x="484" y="11463"/>
                    <a:pt x="560" y="11742"/>
                    <a:pt x="687" y="11997"/>
                  </a:cubicBezTo>
                  <a:lnTo>
                    <a:pt x="865" y="11920"/>
                  </a:lnTo>
                  <a:cubicBezTo>
                    <a:pt x="763" y="11666"/>
                    <a:pt x="662" y="11412"/>
                    <a:pt x="585" y="11132"/>
                  </a:cubicBezTo>
                  <a:close/>
                  <a:moveTo>
                    <a:pt x="16496" y="11869"/>
                  </a:moveTo>
                  <a:cubicBezTo>
                    <a:pt x="16394" y="12124"/>
                    <a:pt x="16292" y="12378"/>
                    <a:pt x="16165" y="12632"/>
                  </a:cubicBezTo>
                  <a:lnTo>
                    <a:pt x="16343" y="12734"/>
                  </a:lnTo>
                  <a:cubicBezTo>
                    <a:pt x="16470" y="12479"/>
                    <a:pt x="16597" y="12225"/>
                    <a:pt x="16699" y="11946"/>
                  </a:cubicBezTo>
                  <a:lnTo>
                    <a:pt x="16496" y="11869"/>
                  </a:lnTo>
                  <a:close/>
                  <a:moveTo>
                    <a:pt x="1221" y="12657"/>
                  </a:moveTo>
                  <a:lnTo>
                    <a:pt x="1043" y="12759"/>
                  </a:lnTo>
                  <a:cubicBezTo>
                    <a:pt x="1144" y="13013"/>
                    <a:pt x="1322" y="13242"/>
                    <a:pt x="1475" y="13496"/>
                  </a:cubicBezTo>
                  <a:lnTo>
                    <a:pt x="1653" y="13369"/>
                  </a:lnTo>
                  <a:cubicBezTo>
                    <a:pt x="1500" y="13140"/>
                    <a:pt x="1348" y="12886"/>
                    <a:pt x="1221" y="12657"/>
                  </a:cubicBezTo>
                  <a:close/>
                  <a:moveTo>
                    <a:pt x="15733" y="13344"/>
                  </a:moveTo>
                  <a:cubicBezTo>
                    <a:pt x="15581" y="13572"/>
                    <a:pt x="15403" y="13801"/>
                    <a:pt x="15225" y="14004"/>
                  </a:cubicBezTo>
                  <a:lnTo>
                    <a:pt x="15403" y="14131"/>
                  </a:lnTo>
                  <a:cubicBezTo>
                    <a:pt x="15581" y="13928"/>
                    <a:pt x="15733" y="13699"/>
                    <a:pt x="15911" y="13445"/>
                  </a:cubicBezTo>
                  <a:lnTo>
                    <a:pt x="15733" y="13344"/>
                  </a:lnTo>
                  <a:close/>
                  <a:moveTo>
                    <a:pt x="2136" y="14030"/>
                  </a:moveTo>
                  <a:lnTo>
                    <a:pt x="1983" y="14157"/>
                  </a:lnTo>
                  <a:cubicBezTo>
                    <a:pt x="2161" y="14386"/>
                    <a:pt x="2339" y="14589"/>
                    <a:pt x="2542" y="14792"/>
                  </a:cubicBezTo>
                  <a:lnTo>
                    <a:pt x="2695" y="14640"/>
                  </a:lnTo>
                  <a:cubicBezTo>
                    <a:pt x="2492" y="14436"/>
                    <a:pt x="2314" y="14233"/>
                    <a:pt x="2136" y="14030"/>
                  </a:cubicBezTo>
                  <a:close/>
                  <a:moveTo>
                    <a:pt x="14691" y="14614"/>
                  </a:moveTo>
                  <a:cubicBezTo>
                    <a:pt x="14488" y="14818"/>
                    <a:pt x="14284" y="14996"/>
                    <a:pt x="14056" y="15174"/>
                  </a:cubicBezTo>
                  <a:lnTo>
                    <a:pt x="14208" y="15351"/>
                  </a:lnTo>
                  <a:cubicBezTo>
                    <a:pt x="14412" y="15174"/>
                    <a:pt x="14640" y="14970"/>
                    <a:pt x="14818" y="14767"/>
                  </a:cubicBezTo>
                  <a:lnTo>
                    <a:pt x="14691" y="14614"/>
                  </a:lnTo>
                  <a:close/>
                  <a:moveTo>
                    <a:pt x="3305" y="15199"/>
                  </a:moveTo>
                  <a:lnTo>
                    <a:pt x="3178" y="15377"/>
                  </a:lnTo>
                  <a:cubicBezTo>
                    <a:pt x="3407" y="15555"/>
                    <a:pt x="3635" y="15707"/>
                    <a:pt x="3864" y="15860"/>
                  </a:cubicBezTo>
                  <a:lnTo>
                    <a:pt x="3991" y="15707"/>
                  </a:lnTo>
                  <a:cubicBezTo>
                    <a:pt x="3762" y="15555"/>
                    <a:pt x="3534" y="15377"/>
                    <a:pt x="3305" y="15199"/>
                  </a:cubicBezTo>
                  <a:close/>
                  <a:moveTo>
                    <a:pt x="13395" y="15682"/>
                  </a:moveTo>
                  <a:cubicBezTo>
                    <a:pt x="13166" y="15834"/>
                    <a:pt x="12937" y="15987"/>
                    <a:pt x="12683" y="16114"/>
                  </a:cubicBezTo>
                  <a:lnTo>
                    <a:pt x="12785" y="16292"/>
                  </a:lnTo>
                  <a:lnTo>
                    <a:pt x="12810" y="16292"/>
                  </a:lnTo>
                  <a:cubicBezTo>
                    <a:pt x="13039" y="16165"/>
                    <a:pt x="13293" y="16012"/>
                    <a:pt x="13522" y="15860"/>
                  </a:cubicBezTo>
                  <a:lnTo>
                    <a:pt x="13395" y="15682"/>
                  </a:lnTo>
                  <a:close/>
                  <a:moveTo>
                    <a:pt x="4703" y="16114"/>
                  </a:moveTo>
                  <a:lnTo>
                    <a:pt x="4601" y="16317"/>
                  </a:lnTo>
                  <a:cubicBezTo>
                    <a:pt x="4830" y="16444"/>
                    <a:pt x="5109" y="16571"/>
                    <a:pt x="5364" y="16673"/>
                  </a:cubicBezTo>
                  <a:lnTo>
                    <a:pt x="5440" y="16470"/>
                  </a:lnTo>
                  <a:cubicBezTo>
                    <a:pt x="5186" y="16368"/>
                    <a:pt x="4931" y="16266"/>
                    <a:pt x="4703" y="16114"/>
                  </a:cubicBezTo>
                  <a:close/>
                  <a:moveTo>
                    <a:pt x="11946" y="16470"/>
                  </a:moveTo>
                  <a:cubicBezTo>
                    <a:pt x="11692" y="16571"/>
                    <a:pt x="11438" y="16673"/>
                    <a:pt x="11158" y="16749"/>
                  </a:cubicBezTo>
                  <a:lnTo>
                    <a:pt x="11235" y="16953"/>
                  </a:lnTo>
                  <a:cubicBezTo>
                    <a:pt x="11514" y="16876"/>
                    <a:pt x="11768" y="16775"/>
                    <a:pt x="12022" y="16673"/>
                  </a:cubicBezTo>
                  <a:lnTo>
                    <a:pt x="11946" y="16470"/>
                  </a:lnTo>
                  <a:close/>
                  <a:moveTo>
                    <a:pt x="6228" y="16775"/>
                  </a:moveTo>
                  <a:lnTo>
                    <a:pt x="6151" y="16953"/>
                  </a:lnTo>
                  <a:cubicBezTo>
                    <a:pt x="6431" y="17054"/>
                    <a:pt x="6711" y="17105"/>
                    <a:pt x="6990" y="17181"/>
                  </a:cubicBezTo>
                  <a:lnTo>
                    <a:pt x="7016" y="16978"/>
                  </a:lnTo>
                  <a:cubicBezTo>
                    <a:pt x="6761" y="16902"/>
                    <a:pt x="6482" y="16851"/>
                    <a:pt x="6228" y="16775"/>
                  </a:cubicBezTo>
                  <a:close/>
                  <a:moveTo>
                    <a:pt x="10370" y="16953"/>
                  </a:moveTo>
                  <a:cubicBezTo>
                    <a:pt x="10091" y="17003"/>
                    <a:pt x="9811" y="17054"/>
                    <a:pt x="9532" y="17080"/>
                  </a:cubicBezTo>
                  <a:lnTo>
                    <a:pt x="9557" y="17283"/>
                  </a:lnTo>
                  <a:lnTo>
                    <a:pt x="9583" y="17283"/>
                  </a:lnTo>
                  <a:cubicBezTo>
                    <a:pt x="9862" y="17258"/>
                    <a:pt x="10142" y="17207"/>
                    <a:pt x="10396" y="17156"/>
                  </a:cubicBezTo>
                  <a:lnTo>
                    <a:pt x="10370" y="16953"/>
                  </a:lnTo>
                  <a:close/>
                  <a:moveTo>
                    <a:pt x="7854" y="17080"/>
                  </a:moveTo>
                  <a:lnTo>
                    <a:pt x="7829" y="17283"/>
                  </a:lnTo>
                  <a:cubicBezTo>
                    <a:pt x="8108" y="17308"/>
                    <a:pt x="8388" y="17334"/>
                    <a:pt x="8668" y="17334"/>
                  </a:cubicBezTo>
                  <a:lnTo>
                    <a:pt x="8718" y="17334"/>
                  </a:lnTo>
                  <a:lnTo>
                    <a:pt x="8718" y="17131"/>
                  </a:lnTo>
                  <a:lnTo>
                    <a:pt x="8668" y="17131"/>
                  </a:lnTo>
                  <a:cubicBezTo>
                    <a:pt x="8388" y="17131"/>
                    <a:pt x="8134" y="17105"/>
                    <a:pt x="7854" y="170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4335224" y="-149828"/>
              <a:ext cx="424182" cy="425111"/>
            </a:xfrm>
            <a:custGeom>
              <a:avLst/>
              <a:gdLst/>
              <a:ahLst/>
              <a:cxnLst/>
              <a:rect l="l" t="t" r="r" b="b"/>
              <a:pathLst>
                <a:path w="10523" h="10548" extrusionOk="0">
                  <a:moveTo>
                    <a:pt x="5236" y="0"/>
                  </a:moveTo>
                  <a:cubicBezTo>
                    <a:pt x="4956" y="0"/>
                    <a:pt x="4677" y="0"/>
                    <a:pt x="4372" y="51"/>
                  </a:cubicBezTo>
                  <a:lnTo>
                    <a:pt x="4423" y="280"/>
                  </a:lnTo>
                  <a:lnTo>
                    <a:pt x="4423" y="254"/>
                  </a:lnTo>
                  <a:cubicBezTo>
                    <a:pt x="4677" y="203"/>
                    <a:pt x="4956" y="203"/>
                    <a:pt x="5236" y="203"/>
                  </a:cubicBezTo>
                  <a:lnTo>
                    <a:pt x="5236" y="0"/>
                  </a:lnTo>
                  <a:close/>
                  <a:moveTo>
                    <a:pt x="6125" y="51"/>
                  </a:moveTo>
                  <a:lnTo>
                    <a:pt x="6075" y="254"/>
                  </a:lnTo>
                  <a:cubicBezTo>
                    <a:pt x="6354" y="305"/>
                    <a:pt x="6634" y="381"/>
                    <a:pt x="6888" y="457"/>
                  </a:cubicBezTo>
                  <a:lnTo>
                    <a:pt x="6964" y="280"/>
                  </a:lnTo>
                  <a:cubicBezTo>
                    <a:pt x="6685" y="178"/>
                    <a:pt x="6405" y="102"/>
                    <a:pt x="6125" y="51"/>
                  </a:cubicBezTo>
                  <a:close/>
                  <a:moveTo>
                    <a:pt x="3533" y="280"/>
                  </a:moveTo>
                  <a:cubicBezTo>
                    <a:pt x="3253" y="381"/>
                    <a:pt x="2999" y="483"/>
                    <a:pt x="2745" y="635"/>
                  </a:cubicBezTo>
                  <a:lnTo>
                    <a:pt x="2847" y="813"/>
                  </a:lnTo>
                  <a:cubicBezTo>
                    <a:pt x="3075" y="661"/>
                    <a:pt x="3330" y="559"/>
                    <a:pt x="3609" y="483"/>
                  </a:cubicBezTo>
                  <a:lnTo>
                    <a:pt x="3533" y="280"/>
                  </a:lnTo>
                  <a:close/>
                  <a:moveTo>
                    <a:pt x="7752" y="610"/>
                  </a:moveTo>
                  <a:lnTo>
                    <a:pt x="7650" y="813"/>
                  </a:lnTo>
                  <a:cubicBezTo>
                    <a:pt x="7904" y="940"/>
                    <a:pt x="8133" y="1093"/>
                    <a:pt x="8362" y="1271"/>
                  </a:cubicBezTo>
                  <a:lnTo>
                    <a:pt x="8489" y="1093"/>
                  </a:lnTo>
                  <a:cubicBezTo>
                    <a:pt x="8260" y="915"/>
                    <a:pt x="8006" y="762"/>
                    <a:pt x="7752" y="610"/>
                  </a:cubicBezTo>
                  <a:close/>
                  <a:moveTo>
                    <a:pt x="2008" y="1118"/>
                  </a:moveTo>
                  <a:cubicBezTo>
                    <a:pt x="1779" y="1296"/>
                    <a:pt x="1576" y="1474"/>
                    <a:pt x="1373" y="1703"/>
                  </a:cubicBezTo>
                  <a:lnTo>
                    <a:pt x="1525" y="1830"/>
                  </a:lnTo>
                  <a:cubicBezTo>
                    <a:pt x="1703" y="1627"/>
                    <a:pt x="1906" y="1449"/>
                    <a:pt x="2135" y="1271"/>
                  </a:cubicBezTo>
                  <a:lnTo>
                    <a:pt x="2008" y="1118"/>
                  </a:lnTo>
                  <a:close/>
                  <a:moveTo>
                    <a:pt x="9124" y="1677"/>
                  </a:moveTo>
                  <a:lnTo>
                    <a:pt x="8972" y="1805"/>
                  </a:lnTo>
                  <a:cubicBezTo>
                    <a:pt x="9175" y="2008"/>
                    <a:pt x="9353" y="2237"/>
                    <a:pt x="9506" y="2465"/>
                  </a:cubicBezTo>
                  <a:lnTo>
                    <a:pt x="9658" y="2364"/>
                  </a:lnTo>
                  <a:cubicBezTo>
                    <a:pt x="9506" y="2110"/>
                    <a:pt x="9328" y="1881"/>
                    <a:pt x="9124" y="1677"/>
                  </a:cubicBezTo>
                  <a:close/>
                  <a:moveTo>
                    <a:pt x="839" y="2389"/>
                  </a:moveTo>
                  <a:cubicBezTo>
                    <a:pt x="661" y="2618"/>
                    <a:pt x="534" y="2872"/>
                    <a:pt x="407" y="3152"/>
                  </a:cubicBezTo>
                  <a:lnTo>
                    <a:pt x="610" y="3228"/>
                  </a:lnTo>
                  <a:cubicBezTo>
                    <a:pt x="712" y="2974"/>
                    <a:pt x="839" y="2720"/>
                    <a:pt x="991" y="2491"/>
                  </a:cubicBezTo>
                  <a:lnTo>
                    <a:pt x="839" y="2389"/>
                  </a:lnTo>
                  <a:close/>
                  <a:moveTo>
                    <a:pt x="10090" y="3126"/>
                  </a:moveTo>
                  <a:lnTo>
                    <a:pt x="9887" y="3202"/>
                  </a:lnTo>
                  <a:cubicBezTo>
                    <a:pt x="10014" y="3457"/>
                    <a:pt x="10090" y="3736"/>
                    <a:pt x="10167" y="3990"/>
                  </a:cubicBezTo>
                  <a:lnTo>
                    <a:pt x="10370" y="3939"/>
                  </a:lnTo>
                  <a:cubicBezTo>
                    <a:pt x="10294" y="3660"/>
                    <a:pt x="10192" y="3380"/>
                    <a:pt x="10090" y="3126"/>
                  </a:cubicBezTo>
                  <a:close/>
                  <a:moveTo>
                    <a:pt x="127" y="3965"/>
                  </a:moveTo>
                  <a:cubicBezTo>
                    <a:pt x="51" y="4244"/>
                    <a:pt x="26" y="4524"/>
                    <a:pt x="0" y="4829"/>
                  </a:cubicBezTo>
                  <a:lnTo>
                    <a:pt x="204" y="4854"/>
                  </a:lnTo>
                  <a:cubicBezTo>
                    <a:pt x="229" y="4575"/>
                    <a:pt x="280" y="4295"/>
                    <a:pt x="331" y="4016"/>
                  </a:cubicBezTo>
                  <a:lnTo>
                    <a:pt x="127" y="3965"/>
                  </a:lnTo>
                  <a:close/>
                  <a:moveTo>
                    <a:pt x="10497" y="4804"/>
                  </a:moveTo>
                  <a:lnTo>
                    <a:pt x="10294" y="4829"/>
                  </a:lnTo>
                  <a:cubicBezTo>
                    <a:pt x="10319" y="4982"/>
                    <a:pt x="10319" y="5134"/>
                    <a:pt x="10319" y="5261"/>
                  </a:cubicBezTo>
                  <a:lnTo>
                    <a:pt x="10319" y="5668"/>
                  </a:lnTo>
                  <a:lnTo>
                    <a:pt x="10522" y="5668"/>
                  </a:lnTo>
                  <a:cubicBezTo>
                    <a:pt x="10522" y="5541"/>
                    <a:pt x="10522" y="5388"/>
                    <a:pt x="10522" y="5261"/>
                  </a:cubicBezTo>
                  <a:cubicBezTo>
                    <a:pt x="10522" y="5109"/>
                    <a:pt x="10497" y="4956"/>
                    <a:pt x="10497" y="4804"/>
                  </a:cubicBezTo>
                  <a:close/>
                  <a:moveTo>
                    <a:pt x="204" y="5668"/>
                  </a:moveTo>
                  <a:lnTo>
                    <a:pt x="0" y="5693"/>
                  </a:lnTo>
                  <a:cubicBezTo>
                    <a:pt x="26" y="5998"/>
                    <a:pt x="76" y="6278"/>
                    <a:pt x="127" y="6557"/>
                  </a:cubicBezTo>
                  <a:lnTo>
                    <a:pt x="331" y="6506"/>
                  </a:lnTo>
                  <a:cubicBezTo>
                    <a:pt x="280" y="6227"/>
                    <a:pt x="229" y="5947"/>
                    <a:pt x="204" y="5668"/>
                  </a:cubicBezTo>
                  <a:close/>
                  <a:moveTo>
                    <a:pt x="10167" y="6481"/>
                  </a:moveTo>
                  <a:cubicBezTo>
                    <a:pt x="10116" y="6761"/>
                    <a:pt x="10014" y="7015"/>
                    <a:pt x="9912" y="7269"/>
                  </a:cubicBezTo>
                  <a:lnTo>
                    <a:pt x="10090" y="7371"/>
                  </a:lnTo>
                  <a:cubicBezTo>
                    <a:pt x="10217" y="7091"/>
                    <a:pt x="10294" y="6811"/>
                    <a:pt x="10370" y="6532"/>
                  </a:cubicBezTo>
                  <a:lnTo>
                    <a:pt x="10167" y="6481"/>
                  </a:lnTo>
                  <a:close/>
                  <a:moveTo>
                    <a:pt x="610" y="7294"/>
                  </a:moveTo>
                  <a:lnTo>
                    <a:pt x="432" y="7371"/>
                  </a:lnTo>
                  <a:cubicBezTo>
                    <a:pt x="534" y="7650"/>
                    <a:pt x="686" y="7904"/>
                    <a:pt x="839" y="8158"/>
                  </a:cubicBezTo>
                  <a:lnTo>
                    <a:pt x="1017" y="8031"/>
                  </a:lnTo>
                  <a:cubicBezTo>
                    <a:pt x="864" y="7803"/>
                    <a:pt x="737" y="7549"/>
                    <a:pt x="610" y="7294"/>
                  </a:cubicBezTo>
                  <a:close/>
                  <a:moveTo>
                    <a:pt x="9506" y="8006"/>
                  </a:moveTo>
                  <a:cubicBezTo>
                    <a:pt x="9353" y="8260"/>
                    <a:pt x="9175" y="8463"/>
                    <a:pt x="8997" y="8667"/>
                  </a:cubicBezTo>
                  <a:lnTo>
                    <a:pt x="9150" y="8819"/>
                  </a:lnTo>
                  <a:cubicBezTo>
                    <a:pt x="9353" y="8591"/>
                    <a:pt x="9531" y="8362"/>
                    <a:pt x="9684" y="8133"/>
                  </a:cubicBezTo>
                  <a:lnTo>
                    <a:pt x="9506" y="8006"/>
                  </a:lnTo>
                  <a:close/>
                  <a:moveTo>
                    <a:pt x="1525" y="8692"/>
                  </a:moveTo>
                  <a:lnTo>
                    <a:pt x="1373" y="8845"/>
                  </a:lnTo>
                  <a:cubicBezTo>
                    <a:pt x="1576" y="9048"/>
                    <a:pt x="1779" y="9251"/>
                    <a:pt x="2008" y="9429"/>
                  </a:cubicBezTo>
                  <a:lnTo>
                    <a:pt x="2161" y="9251"/>
                  </a:lnTo>
                  <a:cubicBezTo>
                    <a:pt x="1932" y="9073"/>
                    <a:pt x="1728" y="8896"/>
                    <a:pt x="1525" y="8692"/>
                  </a:cubicBezTo>
                  <a:close/>
                  <a:moveTo>
                    <a:pt x="8387" y="9251"/>
                  </a:moveTo>
                  <a:cubicBezTo>
                    <a:pt x="8159" y="9429"/>
                    <a:pt x="7930" y="9582"/>
                    <a:pt x="7676" y="9709"/>
                  </a:cubicBezTo>
                  <a:lnTo>
                    <a:pt x="7777" y="9887"/>
                  </a:lnTo>
                  <a:cubicBezTo>
                    <a:pt x="8032" y="9760"/>
                    <a:pt x="8286" y="9582"/>
                    <a:pt x="8514" y="9404"/>
                  </a:cubicBezTo>
                  <a:lnTo>
                    <a:pt x="8387" y="9251"/>
                  </a:lnTo>
                  <a:close/>
                  <a:moveTo>
                    <a:pt x="2847" y="9709"/>
                  </a:moveTo>
                  <a:lnTo>
                    <a:pt x="2745" y="9912"/>
                  </a:lnTo>
                  <a:cubicBezTo>
                    <a:pt x="2999" y="10039"/>
                    <a:pt x="3279" y="10166"/>
                    <a:pt x="3533" y="10243"/>
                  </a:cubicBezTo>
                  <a:lnTo>
                    <a:pt x="3609" y="10065"/>
                  </a:lnTo>
                  <a:cubicBezTo>
                    <a:pt x="3355" y="9963"/>
                    <a:pt x="3101" y="9861"/>
                    <a:pt x="2847" y="9709"/>
                  </a:cubicBezTo>
                  <a:close/>
                  <a:moveTo>
                    <a:pt x="6913" y="10039"/>
                  </a:moveTo>
                  <a:cubicBezTo>
                    <a:pt x="6659" y="10141"/>
                    <a:pt x="6380" y="10217"/>
                    <a:pt x="6100" y="10268"/>
                  </a:cubicBezTo>
                  <a:lnTo>
                    <a:pt x="6151" y="10471"/>
                  </a:lnTo>
                  <a:cubicBezTo>
                    <a:pt x="6430" y="10420"/>
                    <a:pt x="6710" y="10344"/>
                    <a:pt x="6990" y="10243"/>
                  </a:cubicBezTo>
                  <a:lnTo>
                    <a:pt x="6913" y="10039"/>
                  </a:lnTo>
                  <a:close/>
                  <a:moveTo>
                    <a:pt x="4423" y="10268"/>
                  </a:moveTo>
                  <a:lnTo>
                    <a:pt x="4397" y="10471"/>
                  </a:lnTo>
                  <a:cubicBezTo>
                    <a:pt x="4677" y="10522"/>
                    <a:pt x="4956" y="10548"/>
                    <a:pt x="5261" y="10548"/>
                  </a:cubicBezTo>
                  <a:lnTo>
                    <a:pt x="5287" y="10548"/>
                  </a:lnTo>
                  <a:lnTo>
                    <a:pt x="5261" y="10319"/>
                  </a:lnTo>
                  <a:cubicBezTo>
                    <a:pt x="4982" y="10319"/>
                    <a:pt x="4702" y="10293"/>
                    <a:pt x="4423" y="10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467430" y="-258443"/>
              <a:ext cx="2067540" cy="794927"/>
            </a:xfrm>
            <a:custGeom>
              <a:avLst/>
              <a:gdLst/>
              <a:ahLst/>
              <a:cxnLst/>
              <a:rect l="l" t="t" r="r" b="b"/>
              <a:pathLst>
                <a:path w="51291" h="19724" extrusionOk="0">
                  <a:moveTo>
                    <a:pt x="51112" y="1"/>
                  </a:moveTo>
                  <a:lnTo>
                    <a:pt x="51061" y="77"/>
                  </a:lnTo>
                  <a:lnTo>
                    <a:pt x="51239" y="204"/>
                  </a:lnTo>
                  <a:lnTo>
                    <a:pt x="51290" y="103"/>
                  </a:lnTo>
                  <a:lnTo>
                    <a:pt x="51112" y="1"/>
                  </a:lnTo>
                  <a:close/>
                  <a:moveTo>
                    <a:pt x="50553" y="738"/>
                  </a:moveTo>
                  <a:cubicBezTo>
                    <a:pt x="50401" y="967"/>
                    <a:pt x="50223" y="1195"/>
                    <a:pt x="50070" y="1399"/>
                  </a:cubicBezTo>
                  <a:lnTo>
                    <a:pt x="50223" y="1526"/>
                  </a:lnTo>
                  <a:lnTo>
                    <a:pt x="50731" y="865"/>
                  </a:lnTo>
                  <a:lnTo>
                    <a:pt x="50553" y="738"/>
                  </a:lnTo>
                  <a:close/>
                  <a:moveTo>
                    <a:pt x="49536" y="2085"/>
                  </a:moveTo>
                  <a:cubicBezTo>
                    <a:pt x="49384" y="2288"/>
                    <a:pt x="49206" y="2492"/>
                    <a:pt x="49028" y="2720"/>
                  </a:cubicBezTo>
                  <a:lnTo>
                    <a:pt x="49181" y="2848"/>
                  </a:lnTo>
                  <a:cubicBezTo>
                    <a:pt x="49358" y="2644"/>
                    <a:pt x="49536" y="2415"/>
                    <a:pt x="49714" y="2212"/>
                  </a:cubicBezTo>
                  <a:lnTo>
                    <a:pt x="49536" y="2085"/>
                  </a:lnTo>
                  <a:close/>
                  <a:moveTo>
                    <a:pt x="48494" y="3356"/>
                  </a:moveTo>
                  <a:cubicBezTo>
                    <a:pt x="48316" y="3559"/>
                    <a:pt x="48139" y="3762"/>
                    <a:pt x="47961" y="3991"/>
                  </a:cubicBezTo>
                  <a:lnTo>
                    <a:pt x="48113" y="4118"/>
                  </a:lnTo>
                  <a:cubicBezTo>
                    <a:pt x="48291" y="3915"/>
                    <a:pt x="48469" y="3712"/>
                    <a:pt x="48647" y="3483"/>
                  </a:cubicBezTo>
                  <a:lnTo>
                    <a:pt x="48494" y="3356"/>
                  </a:lnTo>
                  <a:close/>
                  <a:moveTo>
                    <a:pt x="47401" y="4601"/>
                  </a:moveTo>
                  <a:cubicBezTo>
                    <a:pt x="47224" y="4830"/>
                    <a:pt x="47046" y="5033"/>
                    <a:pt x="46868" y="5237"/>
                  </a:cubicBezTo>
                  <a:lnTo>
                    <a:pt x="47020" y="5389"/>
                  </a:lnTo>
                  <a:cubicBezTo>
                    <a:pt x="47198" y="5186"/>
                    <a:pt x="47376" y="4982"/>
                    <a:pt x="47579" y="4754"/>
                  </a:cubicBezTo>
                  <a:lnTo>
                    <a:pt x="47401" y="4601"/>
                  </a:lnTo>
                  <a:close/>
                  <a:moveTo>
                    <a:pt x="46309" y="5847"/>
                  </a:moveTo>
                  <a:lnTo>
                    <a:pt x="45724" y="6457"/>
                  </a:lnTo>
                  <a:lnTo>
                    <a:pt x="45877" y="6609"/>
                  </a:lnTo>
                  <a:cubicBezTo>
                    <a:pt x="46054" y="6406"/>
                    <a:pt x="46258" y="6202"/>
                    <a:pt x="46461" y="5999"/>
                  </a:cubicBezTo>
                  <a:lnTo>
                    <a:pt x="46309" y="5847"/>
                  </a:lnTo>
                  <a:close/>
                  <a:moveTo>
                    <a:pt x="45139" y="7067"/>
                  </a:moveTo>
                  <a:cubicBezTo>
                    <a:pt x="44936" y="7244"/>
                    <a:pt x="44733" y="7448"/>
                    <a:pt x="44555" y="7651"/>
                  </a:cubicBezTo>
                  <a:lnTo>
                    <a:pt x="44682" y="7804"/>
                  </a:lnTo>
                  <a:cubicBezTo>
                    <a:pt x="44885" y="7600"/>
                    <a:pt x="45089" y="7397"/>
                    <a:pt x="45292" y="7194"/>
                  </a:cubicBezTo>
                  <a:lnTo>
                    <a:pt x="45139" y="7067"/>
                  </a:lnTo>
                  <a:close/>
                  <a:moveTo>
                    <a:pt x="43970" y="8236"/>
                  </a:moveTo>
                  <a:cubicBezTo>
                    <a:pt x="43767" y="8414"/>
                    <a:pt x="43564" y="8617"/>
                    <a:pt x="43360" y="8795"/>
                  </a:cubicBezTo>
                  <a:lnTo>
                    <a:pt x="43487" y="8947"/>
                  </a:lnTo>
                  <a:lnTo>
                    <a:pt x="44097" y="8388"/>
                  </a:lnTo>
                  <a:lnTo>
                    <a:pt x="43970" y="8236"/>
                  </a:lnTo>
                  <a:close/>
                  <a:moveTo>
                    <a:pt x="42725" y="9354"/>
                  </a:moveTo>
                  <a:lnTo>
                    <a:pt x="42090" y="9888"/>
                  </a:lnTo>
                  <a:lnTo>
                    <a:pt x="42217" y="10066"/>
                  </a:lnTo>
                  <a:lnTo>
                    <a:pt x="42217" y="10040"/>
                  </a:lnTo>
                  <a:cubicBezTo>
                    <a:pt x="42420" y="9862"/>
                    <a:pt x="42649" y="9684"/>
                    <a:pt x="42852" y="9506"/>
                  </a:cubicBezTo>
                  <a:lnTo>
                    <a:pt x="42725" y="9354"/>
                  </a:lnTo>
                  <a:close/>
                  <a:moveTo>
                    <a:pt x="41429" y="10447"/>
                  </a:moveTo>
                  <a:cubicBezTo>
                    <a:pt x="41225" y="10625"/>
                    <a:pt x="41022" y="10777"/>
                    <a:pt x="40793" y="10955"/>
                  </a:cubicBezTo>
                  <a:lnTo>
                    <a:pt x="40920" y="11108"/>
                  </a:lnTo>
                  <a:cubicBezTo>
                    <a:pt x="41149" y="10930"/>
                    <a:pt x="41353" y="10752"/>
                    <a:pt x="41556" y="10599"/>
                  </a:cubicBezTo>
                  <a:lnTo>
                    <a:pt x="41429" y="10447"/>
                  </a:lnTo>
                  <a:close/>
                  <a:moveTo>
                    <a:pt x="40133" y="11463"/>
                  </a:moveTo>
                  <a:cubicBezTo>
                    <a:pt x="39929" y="11641"/>
                    <a:pt x="39700" y="11794"/>
                    <a:pt x="39472" y="11972"/>
                  </a:cubicBezTo>
                  <a:lnTo>
                    <a:pt x="39599" y="12124"/>
                  </a:lnTo>
                  <a:cubicBezTo>
                    <a:pt x="39828" y="11946"/>
                    <a:pt x="40056" y="11794"/>
                    <a:pt x="40260" y="11641"/>
                  </a:cubicBezTo>
                  <a:lnTo>
                    <a:pt x="40133" y="11463"/>
                  </a:lnTo>
                  <a:close/>
                  <a:moveTo>
                    <a:pt x="38811" y="12429"/>
                  </a:moveTo>
                  <a:cubicBezTo>
                    <a:pt x="38582" y="12607"/>
                    <a:pt x="38353" y="12760"/>
                    <a:pt x="38125" y="12912"/>
                  </a:cubicBezTo>
                  <a:lnTo>
                    <a:pt x="38226" y="13090"/>
                  </a:lnTo>
                  <a:cubicBezTo>
                    <a:pt x="38455" y="12938"/>
                    <a:pt x="38684" y="12760"/>
                    <a:pt x="38913" y="12607"/>
                  </a:cubicBezTo>
                  <a:lnTo>
                    <a:pt x="38811" y="12429"/>
                  </a:lnTo>
                  <a:close/>
                  <a:moveTo>
                    <a:pt x="37413" y="13370"/>
                  </a:moveTo>
                  <a:cubicBezTo>
                    <a:pt x="37184" y="13522"/>
                    <a:pt x="36956" y="13675"/>
                    <a:pt x="36727" y="13827"/>
                  </a:cubicBezTo>
                  <a:lnTo>
                    <a:pt x="36828" y="14005"/>
                  </a:lnTo>
                  <a:lnTo>
                    <a:pt x="36828" y="13980"/>
                  </a:lnTo>
                  <a:lnTo>
                    <a:pt x="37540" y="13548"/>
                  </a:lnTo>
                  <a:lnTo>
                    <a:pt x="37413" y="13370"/>
                  </a:lnTo>
                  <a:close/>
                  <a:moveTo>
                    <a:pt x="36015" y="14259"/>
                  </a:moveTo>
                  <a:cubicBezTo>
                    <a:pt x="35761" y="14386"/>
                    <a:pt x="35532" y="14539"/>
                    <a:pt x="35304" y="14666"/>
                  </a:cubicBezTo>
                  <a:lnTo>
                    <a:pt x="35405" y="14844"/>
                  </a:lnTo>
                  <a:cubicBezTo>
                    <a:pt x="35634" y="14691"/>
                    <a:pt x="35888" y="14564"/>
                    <a:pt x="36117" y="14437"/>
                  </a:cubicBezTo>
                  <a:lnTo>
                    <a:pt x="36015" y="14259"/>
                  </a:lnTo>
                  <a:close/>
                  <a:moveTo>
                    <a:pt x="34566" y="15073"/>
                  </a:moveTo>
                  <a:cubicBezTo>
                    <a:pt x="34312" y="15200"/>
                    <a:pt x="34084" y="15327"/>
                    <a:pt x="33829" y="15454"/>
                  </a:cubicBezTo>
                  <a:lnTo>
                    <a:pt x="33925" y="15622"/>
                  </a:lnTo>
                  <a:lnTo>
                    <a:pt x="33925" y="15622"/>
                  </a:lnTo>
                  <a:cubicBezTo>
                    <a:pt x="34173" y="15498"/>
                    <a:pt x="34421" y="15374"/>
                    <a:pt x="34668" y="15250"/>
                  </a:cubicBezTo>
                  <a:lnTo>
                    <a:pt x="34566" y="15073"/>
                  </a:lnTo>
                  <a:close/>
                  <a:moveTo>
                    <a:pt x="33925" y="15622"/>
                  </a:moveTo>
                  <a:lnTo>
                    <a:pt x="33925" y="15622"/>
                  </a:lnTo>
                  <a:cubicBezTo>
                    <a:pt x="33919" y="15625"/>
                    <a:pt x="33912" y="15628"/>
                    <a:pt x="33906" y="15632"/>
                  </a:cubicBezTo>
                  <a:lnTo>
                    <a:pt x="33931" y="15632"/>
                  </a:lnTo>
                  <a:lnTo>
                    <a:pt x="33925" y="15622"/>
                  </a:lnTo>
                  <a:close/>
                  <a:moveTo>
                    <a:pt x="103" y="15733"/>
                  </a:moveTo>
                  <a:lnTo>
                    <a:pt x="1" y="15911"/>
                  </a:lnTo>
                  <a:cubicBezTo>
                    <a:pt x="26" y="15911"/>
                    <a:pt x="281" y="16038"/>
                    <a:pt x="763" y="16267"/>
                  </a:cubicBezTo>
                  <a:lnTo>
                    <a:pt x="840" y="16089"/>
                  </a:lnTo>
                  <a:cubicBezTo>
                    <a:pt x="382" y="15860"/>
                    <a:pt x="103" y="15733"/>
                    <a:pt x="103" y="15733"/>
                  </a:cubicBezTo>
                  <a:close/>
                  <a:moveTo>
                    <a:pt x="33092" y="15835"/>
                  </a:moveTo>
                  <a:cubicBezTo>
                    <a:pt x="32838" y="15937"/>
                    <a:pt x="32584" y="16064"/>
                    <a:pt x="32330" y="16191"/>
                  </a:cubicBezTo>
                  <a:lnTo>
                    <a:pt x="32406" y="16369"/>
                  </a:lnTo>
                  <a:cubicBezTo>
                    <a:pt x="32660" y="16242"/>
                    <a:pt x="32914" y="16140"/>
                    <a:pt x="33169" y="16013"/>
                  </a:cubicBezTo>
                  <a:lnTo>
                    <a:pt x="33092" y="15835"/>
                  </a:lnTo>
                  <a:close/>
                  <a:moveTo>
                    <a:pt x="1602" y="16420"/>
                  </a:moveTo>
                  <a:lnTo>
                    <a:pt x="1501" y="16623"/>
                  </a:lnTo>
                  <a:cubicBezTo>
                    <a:pt x="1755" y="16725"/>
                    <a:pt x="2009" y="16826"/>
                    <a:pt x="2288" y="16928"/>
                  </a:cubicBezTo>
                  <a:lnTo>
                    <a:pt x="2365" y="16750"/>
                  </a:lnTo>
                  <a:cubicBezTo>
                    <a:pt x="2085" y="16623"/>
                    <a:pt x="1831" y="16521"/>
                    <a:pt x="1602" y="16420"/>
                  </a:cubicBezTo>
                  <a:close/>
                  <a:moveTo>
                    <a:pt x="31542" y="16521"/>
                  </a:moveTo>
                  <a:cubicBezTo>
                    <a:pt x="31288" y="16623"/>
                    <a:pt x="31034" y="16725"/>
                    <a:pt x="30780" y="16826"/>
                  </a:cubicBezTo>
                  <a:lnTo>
                    <a:pt x="30856" y="17030"/>
                  </a:lnTo>
                  <a:lnTo>
                    <a:pt x="30881" y="17030"/>
                  </a:lnTo>
                  <a:cubicBezTo>
                    <a:pt x="31135" y="16928"/>
                    <a:pt x="31390" y="16826"/>
                    <a:pt x="31644" y="16699"/>
                  </a:cubicBezTo>
                  <a:lnTo>
                    <a:pt x="31542" y="16521"/>
                  </a:lnTo>
                  <a:close/>
                  <a:moveTo>
                    <a:pt x="3153" y="17030"/>
                  </a:moveTo>
                  <a:lnTo>
                    <a:pt x="3076" y="17233"/>
                  </a:lnTo>
                  <a:cubicBezTo>
                    <a:pt x="3330" y="17335"/>
                    <a:pt x="3585" y="17411"/>
                    <a:pt x="3864" y="17512"/>
                  </a:cubicBezTo>
                  <a:lnTo>
                    <a:pt x="3915" y="17309"/>
                  </a:lnTo>
                  <a:cubicBezTo>
                    <a:pt x="3661" y="17233"/>
                    <a:pt x="3381" y="17131"/>
                    <a:pt x="3153" y="17030"/>
                  </a:cubicBezTo>
                  <a:close/>
                  <a:moveTo>
                    <a:pt x="30017" y="17131"/>
                  </a:moveTo>
                  <a:cubicBezTo>
                    <a:pt x="29763" y="17233"/>
                    <a:pt x="29483" y="17335"/>
                    <a:pt x="29229" y="17411"/>
                  </a:cubicBezTo>
                  <a:lnTo>
                    <a:pt x="29305" y="17614"/>
                  </a:lnTo>
                  <a:lnTo>
                    <a:pt x="30093" y="17335"/>
                  </a:lnTo>
                  <a:lnTo>
                    <a:pt x="30017" y="17131"/>
                  </a:lnTo>
                  <a:close/>
                  <a:moveTo>
                    <a:pt x="4728" y="17589"/>
                  </a:moveTo>
                  <a:lnTo>
                    <a:pt x="4652" y="17792"/>
                  </a:lnTo>
                  <a:lnTo>
                    <a:pt x="5440" y="18021"/>
                  </a:lnTo>
                  <a:lnTo>
                    <a:pt x="5516" y="17843"/>
                  </a:lnTo>
                  <a:cubicBezTo>
                    <a:pt x="5237" y="17741"/>
                    <a:pt x="4982" y="17665"/>
                    <a:pt x="4728" y="17589"/>
                  </a:cubicBezTo>
                  <a:close/>
                  <a:moveTo>
                    <a:pt x="28441" y="17690"/>
                  </a:moveTo>
                  <a:cubicBezTo>
                    <a:pt x="28187" y="17767"/>
                    <a:pt x="27908" y="17868"/>
                    <a:pt x="27653" y="17945"/>
                  </a:cubicBezTo>
                  <a:lnTo>
                    <a:pt x="27704" y="18148"/>
                  </a:lnTo>
                  <a:lnTo>
                    <a:pt x="27730" y="18148"/>
                  </a:lnTo>
                  <a:cubicBezTo>
                    <a:pt x="27984" y="18072"/>
                    <a:pt x="28263" y="17970"/>
                    <a:pt x="28518" y="17894"/>
                  </a:cubicBezTo>
                  <a:lnTo>
                    <a:pt x="28441" y="17690"/>
                  </a:lnTo>
                  <a:close/>
                  <a:moveTo>
                    <a:pt x="6304" y="18072"/>
                  </a:moveTo>
                  <a:lnTo>
                    <a:pt x="6253" y="18275"/>
                  </a:lnTo>
                  <a:cubicBezTo>
                    <a:pt x="6507" y="18326"/>
                    <a:pt x="6787" y="18402"/>
                    <a:pt x="7067" y="18478"/>
                  </a:cubicBezTo>
                  <a:lnTo>
                    <a:pt x="7117" y="18275"/>
                  </a:lnTo>
                  <a:cubicBezTo>
                    <a:pt x="6838" y="18199"/>
                    <a:pt x="6584" y="18148"/>
                    <a:pt x="6304" y="18072"/>
                  </a:cubicBezTo>
                  <a:close/>
                  <a:moveTo>
                    <a:pt x="26865" y="18173"/>
                  </a:moveTo>
                  <a:cubicBezTo>
                    <a:pt x="26586" y="18249"/>
                    <a:pt x="26306" y="18326"/>
                    <a:pt x="26052" y="18402"/>
                  </a:cubicBezTo>
                  <a:lnTo>
                    <a:pt x="26103" y="18580"/>
                  </a:lnTo>
                  <a:lnTo>
                    <a:pt x="26128" y="18605"/>
                  </a:lnTo>
                  <a:cubicBezTo>
                    <a:pt x="26383" y="18529"/>
                    <a:pt x="26662" y="18453"/>
                    <a:pt x="26916" y="18377"/>
                  </a:cubicBezTo>
                  <a:lnTo>
                    <a:pt x="26865" y="18173"/>
                  </a:lnTo>
                  <a:close/>
                  <a:moveTo>
                    <a:pt x="7931" y="18478"/>
                  </a:moveTo>
                  <a:lnTo>
                    <a:pt x="7880" y="18682"/>
                  </a:lnTo>
                  <a:lnTo>
                    <a:pt x="8693" y="18859"/>
                  </a:lnTo>
                  <a:lnTo>
                    <a:pt x="8744" y="18656"/>
                  </a:lnTo>
                  <a:lnTo>
                    <a:pt x="7931" y="18478"/>
                  </a:lnTo>
                  <a:close/>
                  <a:moveTo>
                    <a:pt x="25239" y="18580"/>
                  </a:moveTo>
                  <a:cubicBezTo>
                    <a:pt x="24985" y="18656"/>
                    <a:pt x="24705" y="18707"/>
                    <a:pt x="24426" y="18758"/>
                  </a:cubicBezTo>
                  <a:lnTo>
                    <a:pt x="24476" y="18961"/>
                  </a:lnTo>
                  <a:lnTo>
                    <a:pt x="25290" y="18783"/>
                  </a:lnTo>
                  <a:lnTo>
                    <a:pt x="25239" y="18580"/>
                  </a:lnTo>
                  <a:close/>
                  <a:moveTo>
                    <a:pt x="9557" y="18809"/>
                  </a:moveTo>
                  <a:lnTo>
                    <a:pt x="9506" y="19012"/>
                  </a:lnTo>
                  <a:lnTo>
                    <a:pt x="10345" y="19164"/>
                  </a:lnTo>
                  <a:lnTo>
                    <a:pt x="10371" y="18961"/>
                  </a:lnTo>
                  <a:lnTo>
                    <a:pt x="9557" y="18809"/>
                  </a:lnTo>
                  <a:close/>
                  <a:moveTo>
                    <a:pt x="23612" y="18910"/>
                  </a:moveTo>
                  <a:lnTo>
                    <a:pt x="22799" y="19063"/>
                  </a:lnTo>
                  <a:lnTo>
                    <a:pt x="22824" y="19266"/>
                  </a:lnTo>
                  <a:lnTo>
                    <a:pt x="23663" y="19139"/>
                  </a:lnTo>
                  <a:lnTo>
                    <a:pt x="23612" y="18910"/>
                  </a:lnTo>
                  <a:close/>
                  <a:moveTo>
                    <a:pt x="11184" y="19088"/>
                  </a:moveTo>
                  <a:lnTo>
                    <a:pt x="11159" y="19292"/>
                  </a:lnTo>
                  <a:lnTo>
                    <a:pt x="11997" y="19419"/>
                  </a:lnTo>
                  <a:lnTo>
                    <a:pt x="12023" y="19215"/>
                  </a:lnTo>
                  <a:lnTo>
                    <a:pt x="11184" y="19088"/>
                  </a:lnTo>
                  <a:close/>
                  <a:moveTo>
                    <a:pt x="21986" y="19190"/>
                  </a:moveTo>
                  <a:cubicBezTo>
                    <a:pt x="21706" y="19241"/>
                    <a:pt x="21427" y="19266"/>
                    <a:pt x="21172" y="19292"/>
                  </a:cubicBezTo>
                  <a:lnTo>
                    <a:pt x="21172" y="19520"/>
                  </a:lnTo>
                  <a:lnTo>
                    <a:pt x="22011" y="19393"/>
                  </a:lnTo>
                  <a:lnTo>
                    <a:pt x="21986" y="19190"/>
                  </a:lnTo>
                  <a:close/>
                  <a:moveTo>
                    <a:pt x="12861" y="19317"/>
                  </a:moveTo>
                  <a:lnTo>
                    <a:pt x="12836" y="19520"/>
                  </a:lnTo>
                  <a:cubicBezTo>
                    <a:pt x="13116" y="19546"/>
                    <a:pt x="13395" y="19597"/>
                    <a:pt x="13675" y="19597"/>
                  </a:cubicBezTo>
                  <a:lnTo>
                    <a:pt x="13675" y="19393"/>
                  </a:lnTo>
                  <a:lnTo>
                    <a:pt x="12861" y="19317"/>
                  </a:lnTo>
                  <a:close/>
                  <a:moveTo>
                    <a:pt x="20334" y="19393"/>
                  </a:moveTo>
                  <a:cubicBezTo>
                    <a:pt x="20054" y="19419"/>
                    <a:pt x="19774" y="19444"/>
                    <a:pt x="19495" y="19444"/>
                  </a:cubicBezTo>
                  <a:lnTo>
                    <a:pt x="19520" y="19647"/>
                  </a:lnTo>
                  <a:lnTo>
                    <a:pt x="20359" y="19597"/>
                  </a:lnTo>
                  <a:lnTo>
                    <a:pt x="20334" y="19393"/>
                  </a:lnTo>
                  <a:close/>
                  <a:moveTo>
                    <a:pt x="14513" y="19469"/>
                  </a:moveTo>
                  <a:lnTo>
                    <a:pt x="14513" y="19673"/>
                  </a:lnTo>
                  <a:cubicBezTo>
                    <a:pt x="14768" y="19698"/>
                    <a:pt x="15047" y="19724"/>
                    <a:pt x="15327" y="19724"/>
                  </a:cubicBezTo>
                  <a:lnTo>
                    <a:pt x="15327" y="19495"/>
                  </a:lnTo>
                  <a:lnTo>
                    <a:pt x="14513" y="19469"/>
                  </a:lnTo>
                  <a:close/>
                  <a:moveTo>
                    <a:pt x="16165" y="19520"/>
                  </a:moveTo>
                  <a:lnTo>
                    <a:pt x="16165" y="19724"/>
                  </a:lnTo>
                  <a:lnTo>
                    <a:pt x="17004" y="19724"/>
                  </a:lnTo>
                  <a:lnTo>
                    <a:pt x="17004" y="19520"/>
                  </a:lnTo>
                  <a:close/>
                  <a:moveTo>
                    <a:pt x="18682" y="19495"/>
                  </a:moveTo>
                  <a:lnTo>
                    <a:pt x="17843" y="19520"/>
                  </a:lnTo>
                  <a:lnTo>
                    <a:pt x="17843" y="19724"/>
                  </a:lnTo>
                  <a:lnTo>
                    <a:pt x="18682" y="19698"/>
                  </a:lnTo>
                  <a:lnTo>
                    <a:pt x="18682" y="194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696845" y="-320912"/>
              <a:ext cx="630126" cy="835874"/>
            </a:xfrm>
            <a:custGeom>
              <a:avLst/>
              <a:gdLst/>
              <a:ahLst/>
              <a:cxnLst/>
              <a:rect l="l" t="t" r="r" b="b"/>
              <a:pathLst>
                <a:path w="15632" h="20740" extrusionOk="0">
                  <a:moveTo>
                    <a:pt x="26" y="1"/>
                  </a:moveTo>
                  <a:lnTo>
                    <a:pt x="1" y="204"/>
                  </a:lnTo>
                  <a:cubicBezTo>
                    <a:pt x="255" y="280"/>
                    <a:pt x="509" y="356"/>
                    <a:pt x="789" y="458"/>
                  </a:cubicBezTo>
                  <a:lnTo>
                    <a:pt x="840" y="255"/>
                  </a:lnTo>
                  <a:cubicBezTo>
                    <a:pt x="586" y="153"/>
                    <a:pt x="306" y="77"/>
                    <a:pt x="26" y="1"/>
                  </a:cubicBezTo>
                  <a:close/>
                  <a:moveTo>
                    <a:pt x="1628" y="560"/>
                  </a:moveTo>
                  <a:lnTo>
                    <a:pt x="1551" y="738"/>
                  </a:lnTo>
                  <a:cubicBezTo>
                    <a:pt x="1805" y="839"/>
                    <a:pt x="2060" y="966"/>
                    <a:pt x="2314" y="1093"/>
                  </a:cubicBezTo>
                  <a:lnTo>
                    <a:pt x="2390" y="890"/>
                  </a:lnTo>
                  <a:cubicBezTo>
                    <a:pt x="2136" y="763"/>
                    <a:pt x="1882" y="661"/>
                    <a:pt x="1628" y="560"/>
                  </a:cubicBezTo>
                  <a:close/>
                  <a:moveTo>
                    <a:pt x="3153" y="1297"/>
                  </a:moveTo>
                  <a:lnTo>
                    <a:pt x="3051" y="1475"/>
                  </a:lnTo>
                  <a:cubicBezTo>
                    <a:pt x="3280" y="1602"/>
                    <a:pt x="3534" y="1729"/>
                    <a:pt x="3763" y="1881"/>
                  </a:cubicBezTo>
                  <a:lnTo>
                    <a:pt x="3864" y="1703"/>
                  </a:lnTo>
                  <a:cubicBezTo>
                    <a:pt x="3635" y="1551"/>
                    <a:pt x="3381" y="1424"/>
                    <a:pt x="3153" y="1297"/>
                  </a:cubicBezTo>
                  <a:close/>
                  <a:moveTo>
                    <a:pt x="4576" y="2161"/>
                  </a:moveTo>
                  <a:lnTo>
                    <a:pt x="4474" y="2313"/>
                  </a:lnTo>
                  <a:cubicBezTo>
                    <a:pt x="4703" y="2466"/>
                    <a:pt x="4932" y="2618"/>
                    <a:pt x="5160" y="2796"/>
                  </a:cubicBezTo>
                  <a:lnTo>
                    <a:pt x="5262" y="2618"/>
                  </a:lnTo>
                  <a:cubicBezTo>
                    <a:pt x="5033" y="2466"/>
                    <a:pt x="4805" y="2288"/>
                    <a:pt x="4576" y="2161"/>
                  </a:cubicBezTo>
                  <a:close/>
                  <a:moveTo>
                    <a:pt x="5974" y="3127"/>
                  </a:moveTo>
                  <a:lnTo>
                    <a:pt x="5821" y="3279"/>
                  </a:lnTo>
                  <a:cubicBezTo>
                    <a:pt x="6025" y="3457"/>
                    <a:pt x="6253" y="3635"/>
                    <a:pt x="6457" y="3813"/>
                  </a:cubicBezTo>
                  <a:lnTo>
                    <a:pt x="6609" y="3660"/>
                  </a:lnTo>
                  <a:cubicBezTo>
                    <a:pt x="6406" y="3457"/>
                    <a:pt x="6177" y="3279"/>
                    <a:pt x="5974" y="3127"/>
                  </a:cubicBezTo>
                  <a:close/>
                  <a:moveTo>
                    <a:pt x="7244" y="4194"/>
                  </a:moveTo>
                  <a:lnTo>
                    <a:pt x="7092" y="4347"/>
                  </a:lnTo>
                  <a:cubicBezTo>
                    <a:pt x="7295" y="4525"/>
                    <a:pt x="7499" y="4728"/>
                    <a:pt x="7702" y="4931"/>
                  </a:cubicBezTo>
                  <a:lnTo>
                    <a:pt x="7854" y="4779"/>
                  </a:lnTo>
                  <a:cubicBezTo>
                    <a:pt x="7626" y="4575"/>
                    <a:pt x="7422" y="4372"/>
                    <a:pt x="7244" y="4194"/>
                  </a:cubicBezTo>
                  <a:close/>
                  <a:moveTo>
                    <a:pt x="8439" y="5363"/>
                  </a:moveTo>
                  <a:lnTo>
                    <a:pt x="8287" y="5516"/>
                  </a:lnTo>
                  <a:cubicBezTo>
                    <a:pt x="8464" y="5719"/>
                    <a:pt x="8642" y="5922"/>
                    <a:pt x="8846" y="6126"/>
                  </a:cubicBezTo>
                  <a:lnTo>
                    <a:pt x="8998" y="5999"/>
                  </a:lnTo>
                  <a:cubicBezTo>
                    <a:pt x="8820" y="5770"/>
                    <a:pt x="8617" y="5567"/>
                    <a:pt x="8439" y="5363"/>
                  </a:cubicBezTo>
                  <a:close/>
                  <a:moveTo>
                    <a:pt x="9532" y="6634"/>
                  </a:moveTo>
                  <a:lnTo>
                    <a:pt x="9379" y="6761"/>
                  </a:lnTo>
                  <a:cubicBezTo>
                    <a:pt x="9557" y="6965"/>
                    <a:pt x="9735" y="7168"/>
                    <a:pt x="9888" y="7397"/>
                  </a:cubicBezTo>
                  <a:lnTo>
                    <a:pt x="10066" y="7269"/>
                  </a:lnTo>
                  <a:cubicBezTo>
                    <a:pt x="9888" y="7066"/>
                    <a:pt x="9710" y="6837"/>
                    <a:pt x="9532" y="6634"/>
                  </a:cubicBezTo>
                  <a:close/>
                  <a:moveTo>
                    <a:pt x="10549" y="7930"/>
                  </a:moveTo>
                  <a:lnTo>
                    <a:pt x="10371" y="8057"/>
                  </a:lnTo>
                  <a:cubicBezTo>
                    <a:pt x="10523" y="8286"/>
                    <a:pt x="10701" y="8515"/>
                    <a:pt x="10854" y="8744"/>
                  </a:cubicBezTo>
                  <a:lnTo>
                    <a:pt x="11031" y="8642"/>
                  </a:lnTo>
                  <a:cubicBezTo>
                    <a:pt x="10879" y="8388"/>
                    <a:pt x="10701" y="8159"/>
                    <a:pt x="10549" y="7930"/>
                  </a:cubicBezTo>
                  <a:close/>
                  <a:moveTo>
                    <a:pt x="11489" y="9328"/>
                  </a:moveTo>
                  <a:lnTo>
                    <a:pt x="11311" y="9455"/>
                  </a:lnTo>
                  <a:cubicBezTo>
                    <a:pt x="11438" y="9684"/>
                    <a:pt x="11591" y="9913"/>
                    <a:pt x="11718" y="10167"/>
                  </a:cubicBezTo>
                  <a:lnTo>
                    <a:pt x="11921" y="10040"/>
                  </a:lnTo>
                  <a:cubicBezTo>
                    <a:pt x="11768" y="9811"/>
                    <a:pt x="11616" y="9557"/>
                    <a:pt x="11489" y="9328"/>
                  </a:cubicBezTo>
                  <a:close/>
                  <a:moveTo>
                    <a:pt x="12328" y="10777"/>
                  </a:moveTo>
                  <a:lnTo>
                    <a:pt x="12124" y="10879"/>
                  </a:lnTo>
                  <a:cubicBezTo>
                    <a:pt x="12251" y="11133"/>
                    <a:pt x="12378" y="11361"/>
                    <a:pt x="12506" y="11616"/>
                  </a:cubicBezTo>
                  <a:lnTo>
                    <a:pt x="12709" y="11514"/>
                  </a:lnTo>
                  <a:cubicBezTo>
                    <a:pt x="12582" y="11285"/>
                    <a:pt x="12455" y="11031"/>
                    <a:pt x="12328" y="10777"/>
                  </a:cubicBezTo>
                  <a:close/>
                  <a:moveTo>
                    <a:pt x="13065" y="12276"/>
                  </a:moveTo>
                  <a:lnTo>
                    <a:pt x="12887" y="12378"/>
                  </a:lnTo>
                  <a:cubicBezTo>
                    <a:pt x="12988" y="12607"/>
                    <a:pt x="13090" y="12861"/>
                    <a:pt x="13217" y="13115"/>
                  </a:cubicBezTo>
                  <a:lnTo>
                    <a:pt x="13395" y="13039"/>
                  </a:lnTo>
                  <a:cubicBezTo>
                    <a:pt x="13293" y="12785"/>
                    <a:pt x="13192" y="12531"/>
                    <a:pt x="13065" y="12276"/>
                  </a:cubicBezTo>
                  <a:close/>
                  <a:moveTo>
                    <a:pt x="13726" y="13827"/>
                  </a:moveTo>
                  <a:lnTo>
                    <a:pt x="13522" y="13903"/>
                  </a:lnTo>
                  <a:cubicBezTo>
                    <a:pt x="13624" y="14157"/>
                    <a:pt x="13726" y="14411"/>
                    <a:pt x="13827" y="14665"/>
                  </a:cubicBezTo>
                  <a:lnTo>
                    <a:pt x="14030" y="14589"/>
                  </a:lnTo>
                  <a:cubicBezTo>
                    <a:pt x="13929" y="14335"/>
                    <a:pt x="13827" y="14081"/>
                    <a:pt x="13726" y="13827"/>
                  </a:cubicBezTo>
                  <a:close/>
                  <a:moveTo>
                    <a:pt x="14310" y="15403"/>
                  </a:moveTo>
                  <a:lnTo>
                    <a:pt x="14107" y="15479"/>
                  </a:lnTo>
                  <a:cubicBezTo>
                    <a:pt x="14183" y="15733"/>
                    <a:pt x="14285" y="15987"/>
                    <a:pt x="14361" y="16267"/>
                  </a:cubicBezTo>
                  <a:lnTo>
                    <a:pt x="14564" y="16190"/>
                  </a:lnTo>
                  <a:cubicBezTo>
                    <a:pt x="14463" y="15936"/>
                    <a:pt x="14386" y="15657"/>
                    <a:pt x="14310" y="15403"/>
                  </a:cubicBezTo>
                  <a:close/>
                  <a:moveTo>
                    <a:pt x="14793" y="17004"/>
                  </a:moveTo>
                  <a:lnTo>
                    <a:pt x="14590" y="17055"/>
                  </a:lnTo>
                  <a:cubicBezTo>
                    <a:pt x="14666" y="17309"/>
                    <a:pt x="14742" y="17588"/>
                    <a:pt x="14818" y="17842"/>
                  </a:cubicBezTo>
                  <a:lnTo>
                    <a:pt x="14996" y="17792"/>
                  </a:lnTo>
                  <a:cubicBezTo>
                    <a:pt x="14945" y="17537"/>
                    <a:pt x="14869" y="17258"/>
                    <a:pt x="14793" y="17004"/>
                  </a:cubicBezTo>
                  <a:close/>
                  <a:moveTo>
                    <a:pt x="15200" y="18605"/>
                  </a:moveTo>
                  <a:lnTo>
                    <a:pt x="14996" y="18656"/>
                  </a:lnTo>
                  <a:cubicBezTo>
                    <a:pt x="15073" y="18935"/>
                    <a:pt x="15123" y="19190"/>
                    <a:pt x="15174" y="19469"/>
                  </a:cubicBezTo>
                  <a:lnTo>
                    <a:pt x="15378" y="19418"/>
                  </a:lnTo>
                  <a:cubicBezTo>
                    <a:pt x="15327" y="19139"/>
                    <a:pt x="15276" y="18885"/>
                    <a:pt x="15200" y="18605"/>
                  </a:cubicBezTo>
                  <a:close/>
                  <a:moveTo>
                    <a:pt x="15555" y="20257"/>
                  </a:moveTo>
                  <a:lnTo>
                    <a:pt x="15352" y="20282"/>
                  </a:lnTo>
                  <a:cubicBezTo>
                    <a:pt x="15378" y="20435"/>
                    <a:pt x="15403" y="20587"/>
                    <a:pt x="15428" y="20740"/>
                  </a:cubicBezTo>
                  <a:lnTo>
                    <a:pt x="15632" y="20714"/>
                  </a:lnTo>
                  <a:cubicBezTo>
                    <a:pt x="15606" y="20562"/>
                    <a:pt x="15581" y="20409"/>
                    <a:pt x="15555" y="202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6528692" y="-494011"/>
              <a:ext cx="621903" cy="658664"/>
            </a:xfrm>
            <a:custGeom>
              <a:avLst/>
              <a:gdLst/>
              <a:ahLst/>
              <a:cxnLst/>
              <a:rect l="l" t="t" r="r" b="b"/>
              <a:pathLst>
                <a:path w="15428" h="16343" extrusionOk="0">
                  <a:moveTo>
                    <a:pt x="0" y="0"/>
                  </a:moveTo>
                  <a:lnTo>
                    <a:pt x="0" y="16343"/>
                  </a:lnTo>
                  <a:lnTo>
                    <a:pt x="15428" y="16343"/>
                  </a:lnTo>
                  <a:lnTo>
                    <a:pt x="15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6576822" y="-26946"/>
              <a:ext cx="525642" cy="69723"/>
            </a:xfrm>
            <a:custGeom>
              <a:avLst/>
              <a:gdLst/>
              <a:ahLst/>
              <a:cxnLst/>
              <a:rect l="l" t="t" r="r" b="b"/>
              <a:pathLst>
                <a:path w="13040" h="1730" extrusionOk="0">
                  <a:moveTo>
                    <a:pt x="1" y="1"/>
                  </a:moveTo>
                  <a:lnTo>
                    <a:pt x="1" y="1729"/>
                  </a:lnTo>
                  <a:lnTo>
                    <a:pt x="13039" y="1729"/>
                  </a:lnTo>
                  <a:lnTo>
                    <a:pt x="130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6576822" y="-164176"/>
              <a:ext cx="525642" cy="68675"/>
            </a:xfrm>
            <a:custGeom>
              <a:avLst/>
              <a:gdLst/>
              <a:ahLst/>
              <a:cxnLst/>
              <a:rect l="l" t="t" r="r" b="b"/>
              <a:pathLst>
                <a:path w="13040" h="1704" extrusionOk="0">
                  <a:moveTo>
                    <a:pt x="1" y="0"/>
                  </a:moveTo>
                  <a:lnTo>
                    <a:pt x="1" y="1703"/>
                  </a:lnTo>
                  <a:lnTo>
                    <a:pt x="13039" y="1703"/>
                  </a:lnTo>
                  <a:lnTo>
                    <a:pt x="130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6576822" y="-302454"/>
              <a:ext cx="525642" cy="68635"/>
            </a:xfrm>
            <a:custGeom>
              <a:avLst/>
              <a:gdLst/>
              <a:ahLst/>
              <a:cxnLst/>
              <a:rect l="l" t="t" r="r" b="b"/>
              <a:pathLst>
                <a:path w="13040" h="1703" extrusionOk="0">
                  <a:moveTo>
                    <a:pt x="1" y="0"/>
                  </a:moveTo>
                  <a:lnTo>
                    <a:pt x="1" y="1703"/>
                  </a:lnTo>
                  <a:lnTo>
                    <a:pt x="13039" y="1703"/>
                  </a:lnTo>
                  <a:lnTo>
                    <a:pt x="13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6576822" y="-439724"/>
              <a:ext cx="525642" cy="68675"/>
            </a:xfrm>
            <a:custGeom>
              <a:avLst/>
              <a:gdLst/>
              <a:ahLst/>
              <a:cxnLst/>
              <a:rect l="l" t="t" r="r" b="b"/>
              <a:pathLst>
                <a:path w="13040" h="1704" extrusionOk="0">
                  <a:moveTo>
                    <a:pt x="1" y="0"/>
                  </a:moveTo>
                  <a:lnTo>
                    <a:pt x="1" y="1703"/>
                  </a:lnTo>
                  <a:lnTo>
                    <a:pt x="13039" y="1703"/>
                  </a:lnTo>
                  <a:lnTo>
                    <a:pt x="130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1993172" y="-494011"/>
              <a:ext cx="620895" cy="658664"/>
            </a:xfrm>
            <a:custGeom>
              <a:avLst/>
              <a:gdLst/>
              <a:ahLst/>
              <a:cxnLst/>
              <a:rect l="l" t="t" r="r" b="b"/>
              <a:pathLst>
                <a:path w="15403" h="16343" extrusionOk="0">
                  <a:moveTo>
                    <a:pt x="1" y="0"/>
                  </a:moveTo>
                  <a:lnTo>
                    <a:pt x="1" y="16343"/>
                  </a:lnTo>
                  <a:lnTo>
                    <a:pt x="15403" y="16343"/>
                  </a:lnTo>
                  <a:lnTo>
                    <a:pt x="15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2041343" y="-26946"/>
              <a:ext cx="524594" cy="69723"/>
            </a:xfrm>
            <a:custGeom>
              <a:avLst/>
              <a:gdLst/>
              <a:ahLst/>
              <a:cxnLst/>
              <a:rect l="l" t="t" r="r" b="b"/>
              <a:pathLst>
                <a:path w="13014" h="1730" extrusionOk="0">
                  <a:moveTo>
                    <a:pt x="0" y="1"/>
                  </a:moveTo>
                  <a:lnTo>
                    <a:pt x="0" y="1729"/>
                  </a:lnTo>
                  <a:lnTo>
                    <a:pt x="13013" y="1729"/>
                  </a:lnTo>
                  <a:lnTo>
                    <a:pt x="130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041343" y="-164176"/>
              <a:ext cx="524594" cy="68675"/>
            </a:xfrm>
            <a:custGeom>
              <a:avLst/>
              <a:gdLst/>
              <a:ahLst/>
              <a:cxnLst/>
              <a:rect l="l" t="t" r="r" b="b"/>
              <a:pathLst>
                <a:path w="13014" h="1704" extrusionOk="0">
                  <a:moveTo>
                    <a:pt x="0" y="0"/>
                  </a:moveTo>
                  <a:lnTo>
                    <a:pt x="0" y="1703"/>
                  </a:lnTo>
                  <a:lnTo>
                    <a:pt x="13013" y="1703"/>
                  </a:lnTo>
                  <a:lnTo>
                    <a:pt x="13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2041343" y="-302454"/>
              <a:ext cx="524594" cy="68635"/>
            </a:xfrm>
            <a:custGeom>
              <a:avLst/>
              <a:gdLst/>
              <a:ahLst/>
              <a:cxnLst/>
              <a:rect l="l" t="t" r="r" b="b"/>
              <a:pathLst>
                <a:path w="13014" h="1703" extrusionOk="0">
                  <a:moveTo>
                    <a:pt x="0" y="0"/>
                  </a:moveTo>
                  <a:lnTo>
                    <a:pt x="0" y="1703"/>
                  </a:lnTo>
                  <a:lnTo>
                    <a:pt x="13013" y="1703"/>
                  </a:lnTo>
                  <a:lnTo>
                    <a:pt x="13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2041343" y="-439724"/>
              <a:ext cx="524594" cy="68675"/>
            </a:xfrm>
            <a:custGeom>
              <a:avLst/>
              <a:gdLst/>
              <a:ahLst/>
              <a:cxnLst/>
              <a:rect l="l" t="t" r="r" b="b"/>
              <a:pathLst>
                <a:path w="13014" h="1704" extrusionOk="0">
                  <a:moveTo>
                    <a:pt x="0" y="0"/>
                  </a:moveTo>
                  <a:lnTo>
                    <a:pt x="0" y="1703"/>
                  </a:lnTo>
                  <a:lnTo>
                    <a:pt x="13013" y="1703"/>
                  </a:lnTo>
                  <a:lnTo>
                    <a:pt x="130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5278800" y="482155"/>
              <a:ext cx="76871" cy="64968"/>
            </a:xfrm>
            <a:custGeom>
              <a:avLst/>
              <a:gdLst/>
              <a:ahLst/>
              <a:cxnLst/>
              <a:rect l="l" t="t" r="r" b="b"/>
              <a:pathLst>
                <a:path w="1907" h="1612" extrusionOk="0">
                  <a:moveTo>
                    <a:pt x="1093" y="1"/>
                  </a:moveTo>
                  <a:cubicBezTo>
                    <a:pt x="381" y="1"/>
                    <a:pt x="0" y="865"/>
                    <a:pt x="508" y="1373"/>
                  </a:cubicBezTo>
                  <a:cubicBezTo>
                    <a:pt x="681" y="1537"/>
                    <a:pt x="888" y="1611"/>
                    <a:pt x="1089" y="1611"/>
                  </a:cubicBezTo>
                  <a:cubicBezTo>
                    <a:pt x="1511" y="1611"/>
                    <a:pt x="1906" y="1287"/>
                    <a:pt x="1906" y="788"/>
                  </a:cubicBezTo>
                  <a:cubicBezTo>
                    <a:pt x="1906" y="356"/>
                    <a:pt x="1525" y="1"/>
                    <a:pt x="1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620014" y="30364"/>
              <a:ext cx="75863" cy="64363"/>
            </a:xfrm>
            <a:custGeom>
              <a:avLst/>
              <a:gdLst/>
              <a:ahLst/>
              <a:cxnLst/>
              <a:rect l="l" t="t" r="r" b="b"/>
              <a:pathLst>
                <a:path w="1882" h="1597" extrusionOk="0">
                  <a:moveTo>
                    <a:pt x="1134" y="1"/>
                  </a:moveTo>
                  <a:cubicBezTo>
                    <a:pt x="1121" y="1"/>
                    <a:pt x="1107" y="1"/>
                    <a:pt x="1094" y="2"/>
                  </a:cubicBezTo>
                  <a:cubicBezTo>
                    <a:pt x="357" y="2"/>
                    <a:pt x="1" y="866"/>
                    <a:pt x="509" y="1375"/>
                  </a:cubicBezTo>
                  <a:cubicBezTo>
                    <a:pt x="670" y="1528"/>
                    <a:pt x="867" y="1596"/>
                    <a:pt x="1060" y="1596"/>
                  </a:cubicBezTo>
                  <a:cubicBezTo>
                    <a:pt x="1478" y="1596"/>
                    <a:pt x="1882" y="1276"/>
                    <a:pt x="1882" y="790"/>
                  </a:cubicBezTo>
                  <a:cubicBezTo>
                    <a:pt x="1882" y="372"/>
                    <a:pt x="1548" y="1"/>
                    <a:pt x="1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3787088" y="147201"/>
              <a:ext cx="75863" cy="64766"/>
            </a:xfrm>
            <a:custGeom>
              <a:avLst/>
              <a:gdLst/>
              <a:ahLst/>
              <a:cxnLst/>
              <a:rect l="l" t="t" r="r" b="b"/>
              <a:pathLst>
                <a:path w="1882" h="1607" extrusionOk="0">
                  <a:moveTo>
                    <a:pt x="1094" y="1"/>
                  </a:moveTo>
                  <a:cubicBezTo>
                    <a:pt x="357" y="1"/>
                    <a:pt x="1" y="865"/>
                    <a:pt x="509" y="1373"/>
                  </a:cubicBezTo>
                  <a:cubicBezTo>
                    <a:pt x="670" y="1534"/>
                    <a:pt x="868" y="1606"/>
                    <a:pt x="1062" y="1606"/>
                  </a:cubicBezTo>
                  <a:cubicBezTo>
                    <a:pt x="1479" y="1606"/>
                    <a:pt x="1881" y="1274"/>
                    <a:pt x="1881" y="788"/>
                  </a:cubicBezTo>
                  <a:cubicBezTo>
                    <a:pt x="1881" y="356"/>
                    <a:pt x="1526" y="1"/>
                    <a:pt x="10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212208" y="-107833"/>
              <a:ext cx="75823" cy="64726"/>
            </a:xfrm>
            <a:custGeom>
              <a:avLst/>
              <a:gdLst/>
              <a:ahLst/>
              <a:cxnLst/>
              <a:rect l="l" t="t" r="r" b="b"/>
              <a:pathLst>
                <a:path w="1881" h="1606" extrusionOk="0">
                  <a:moveTo>
                    <a:pt x="1068" y="0"/>
                  </a:moveTo>
                  <a:cubicBezTo>
                    <a:pt x="356" y="0"/>
                    <a:pt x="0" y="864"/>
                    <a:pt x="508" y="1373"/>
                  </a:cubicBezTo>
                  <a:cubicBezTo>
                    <a:pt x="670" y="1534"/>
                    <a:pt x="867" y="1606"/>
                    <a:pt x="1061" y="1606"/>
                  </a:cubicBezTo>
                  <a:cubicBezTo>
                    <a:pt x="1478" y="1606"/>
                    <a:pt x="1881" y="1274"/>
                    <a:pt x="1881" y="788"/>
                  </a:cubicBezTo>
                  <a:cubicBezTo>
                    <a:pt x="1881" y="356"/>
                    <a:pt x="1500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4859778" y="514921"/>
              <a:ext cx="75823" cy="64968"/>
            </a:xfrm>
            <a:custGeom>
              <a:avLst/>
              <a:gdLst/>
              <a:ahLst/>
              <a:cxnLst/>
              <a:rect l="l" t="t" r="r" b="b"/>
              <a:pathLst>
                <a:path w="1881" h="1612" extrusionOk="0">
                  <a:moveTo>
                    <a:pt x="1093" y="1"/>
                  </a:moveTo>
                  <a:cubicBezTo>
                    <a:pt x="381" y="1"/>
                    <a:pt x="0" y="865"/>
                    <a:pt x="508" y="1373"/>
                  </a:cubicBezTo>
                  <a:cubicBezTo>
                    <a:pt x="673" y="1538"/>
                    <a:pt x="874" y="1612"/>
                    <a:pt x="1072" y="1612"/>
                  </a:cubicBezTo>
                  <a:cubicBezTo>
                    <a:pt x="1485" y="1612"/>
                    <a:pt x="1881" y="1288"/>
                    <a:pt x="1881" y="789"/>
                  </a:cubicBezTo>
                  <a:cubicBezTo>
                    <a:pt x="1881" y="357"/>
                    <a:pt x="1525" y="1"/>
                    <a:pt x="1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8"/>
          <p:cNvGrpSpPr/>
          <p:nvPr/>
        </p:nvGrpSpPr>
        <p:grpSpPr>
          <a:xfrm>
            <a:off x="-526082" y="2976811"/>
            <a:ext cx="10103742" cy="2774908"/>
            <a:chOff x="-526082" y="2976811"/>
            <a:chExt cx="10103742" cy="2774908"/>
          </a:xfrm>
        </p:grpSpPr>
        <p:sp>
          <p:nvSpPr>
            <p:cNvPr id="344" name="Google Shape;344;p8"/>
            <p:cNvSpPr/>
            <p:nvPr/>
          </p:nvSpPr>
          <p:spPr>
            <a:xfrm>
              <a:off x="3172401" y="4162995"/>
              <a:ext cx="2797957" cy="1588725"/>
            </a:xfrm>
            <a:custGeom>
              <a:avLst/>
              <a:gdLst/>
              <a:ahLst/>
              <a:cxnLst/>
              <a:rect l="l" t="t" r="r" b="b"/>
              <a:pathLst>
                <a:path w="69411" h="39420" extrusionOk="0">
                  <a:moveTo>
                    <a:pt x="0" y="0"/>
                  </a:moveTo>
                  <a:lnTo>
                    <a:pt x="0" y="39420"/>
                  </a:lnTo>
                  <a:lnTo>
                    <a:pt x="69411" y="39420"/>
                  </a:lnTo>
                  <a:lnTo>
                    <a:pt x="694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3320943" y="4310461"/>
              <a:ext cx="2501880" cy="1292743"/>
            </a:xfrm>
            <a:custGeom>
              <a:avLst/>
              <a:gdLst/>
              <a:ahLst/>
              <a:cxnLst/>
              <a:rect l="l" t="t" r="r" b="b"/>
              <a:pathLst>
                <a:path w="62066" h="32076" extrusionOk="0">
                  <a:moveTo>
                    <a:pt x="62066" y="1"/>
                  </a:moveTo>
                  <a:lnTo>
                    <a:pt x="62066" y="32076"/>
                  </a:lnTo>
                  <a:lnTo>
                    <a:pt x="1" y="320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3293291" y="4283862"/>
              <a:ext cx="2557226" cy="1346990"/>
            </a:xfrm>
            <a:custGeom>
              <a:avLst/>
              <a:gdLst/>
              <a:ahLst/>
              <a:cxnLst/>
              <a:rect l="l" t="t" r="r" b="b"/>
              <a:pathLst>
                <a:path w="63439" h="33422" extrusionOk="0">
                  <a:moveTo>
                    <a:pt x="62066" y="1373"/>
                  </a:moveTo>
                  <a:lnTo>
                    <a:pt x="62066" y="32049"/>
                  </a:lnTo>
                  <a:lnTo>
                    <a:pt x="1373" y="32049"/>
                  </a:lnTo>
                  <a:lnTo>
                    <a:pt x="1373" y="1373"/>
                  </a:lnTo>
                  <a:close/>
                  <a:moveTo>
                    <a:pt x="0" y="0"/>
                  </a:moveTo>
                  <a:lnTo>
                    <a:pt x="0" y="33422"/>
                  </a:lnTo>
                  <a:lnTo>
                    <a:pt x="63438" y="33422"/>
                  </a:lnTo>
                  <a:lnTo>
                    <a:pt x="634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64366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556596" y="4454906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3647777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3739966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3832195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3924384" y="44549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016573" y="44549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4107754" y="44549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4198935" y="44549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4291165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4383354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4475583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566764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658953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751142" y="44549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843371" y="44549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4934553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5026742" y="44549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5118971" y="44549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5210152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5302341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5394570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5485752" y="44549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5578948" y="44549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3464366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3556596" y="4554251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3647777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3739966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3832195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30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3924384" y="455425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4016573" y="455425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107754" y="455425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98935" y="455425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4291165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383354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475583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4566764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4658953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751142" y="455425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4843371" y="455425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4934553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5026742" y="455425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5118971" y="455425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5210152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5302341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5394570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5485752" y="455425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5578948" y="455425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3464366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3556596" y="4653637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3647777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3739966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3832195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3924384" y="465363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016573" y="465363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4107754" y="465363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4198935" y="465363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4291165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4383354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4475583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4566764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4658953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751142" y="465363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4843371" y="465363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4934553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5026742" y="465363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5118971" y="465363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5210152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5302341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5394570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5485752" y="465363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5578948" y="465363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3464366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3556596" y="4752983"/>
              <a:ext cx="100412" cy="109663"/>
            </a:xfrm>
            <a:custGeom>
              <a:avLst/>
              <a:gdLst/>
              <a:ahLst/>
              <a:cxnLst/>
              <a:rect l="l" t="t" r="r" b="b"/>
              <a:pathLst>
                <a:path w="2491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3647777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739966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832195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3924384" y="4752983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4016573" y="4752983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492" y="2720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4107754" y="4752983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4198935" y="4752983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4291165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4383354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4475583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4566764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658953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751142" y="4752983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4843371" y="4752983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4934553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026742" y="4752983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118971" y="4752983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210152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302341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5394570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5485752" y="4752983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78948" y="4752983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492" y="2720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3464366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3556596" y="4853376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3647777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3739966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3832195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3924384" y="485337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4016573" y="485337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4107754" y="485337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4198935" y="485337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4291165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4383354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4475583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4566764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4658953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4751142" y="485337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4843371" y="485337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4934553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5026742" y="485337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5118971" y="485337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5210152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5302341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394570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485752" y="485337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78948" y="485337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464366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556596" y="4952722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3647777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3739966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3832195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3924384" y="4952722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016573" y="4952722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107754" y="4952722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4198935" y="4952722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291165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383354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75583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4566764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658953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4751142" y="4952722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4843371" y="4952722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934553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5026742" y="4952722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118971" y="4952722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210152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5302341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5394570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485752" y="4952722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5578948" y="4952722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3464366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556596" y="5052108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3647777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3739966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832195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924384" y="5052108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016573" y="5052108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107754" y="5052108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198935" y="5052108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5" y="2465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291165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4383354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4475583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4566764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4658953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751142" y="5052108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843371" y="5052108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934553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5026742" y="5052108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5118971" y="5052108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5210152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5302341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5394570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5485752" y="5052108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4" y="2465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5578948" y="5052108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464366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556596" y="5151454"/>
              <a:ext cx="100412" cy="109623"/>
            </a:xfrm>
            <a:custGeom>
              <a:avLst/>
              <a:gdLst/>
              <a:ahLst/>
              <a:cxnLst/>
              <a:rect l="l" t="t" r="r" b="b"/>
              <a:pathLst>
                <a:path w="2491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647777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739966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32195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7" y="229"/>
                  </a:moveTo>
                  <a:lnTo>
                    <a:pt x="2287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3924384" y="5151454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4016573" y="5151454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30" y="2491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492" y="2720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4107754" y="5151454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30" y="2491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4198935" y="5151454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55" y="2491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4291165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4383354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4475583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4566764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658953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4751142" y="5151454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30" y="2491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4843371" y="5151454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4934553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5026742" y="5151454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30" y="2491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5118971" y="5151454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5210152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5302341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394570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5485752" y="5151454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54" y="2491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5578948" y="5151454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30" y="2491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492" y="2720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3464366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3556596" y="5251847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3647777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3739966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832195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3924384" y="525184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4016573" y="525184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4107754" y="525184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4198935" y="525184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5" y="2465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4291165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4383354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475583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566764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4658953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4751142" y="525184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4843371" y="525184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4934553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5026742" y="525184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5118971" y="525184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5210152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302341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5394570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5485752" y="525184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4" y="2465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5578948" y="525184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2" y="2694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464366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3556596" y="5351193"/>
              <a:ext cx="100412" cy="108615"/>
            </a:xfrm>
            <a:custGeom>
              <a:avLst/>
              <a:gdLst/>
              <a:ahLst/>
              <a:cxnLst/>
              <a:rect l="l" t="t" r="r" b="b"/>
              <a:pathLst>
                <a:path w="2491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3647777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3739966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3832195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3924384" y="5351193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4016573" y="5351193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4107754" y="5351193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4198935" y="5351193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4291165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4383354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4475583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4566764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4658953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4751142" y="5351193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4843371" y="5351193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4934553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5026742" y="5351193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5118971" y="5351193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5210152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5302341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5394570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5485752" y="5351193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4" y="2466"/>
                  </a:lnTo>
                  <a:lnTo>
                    <a:pt x="254" y="229"/>
                  </a:lnTo>
                  <a:close/>
                  <a:moveTo>
                    <a:pt x="0" y="0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5578948" y="5351193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5"/>
                  </a:lnTo>
                  <a:lnTo>
                    <a:pt x="2492" y="2695"/>
                  </a:lnTo>
                  <a:lnTo>
                    <a:pt x="2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4057568" y="4572186"/>
              <a:ext cx="898550" cy="768810"/>
            </a:xfrm>
            <a:custGeom>
              <a:avLst/>
              <a:gdLst/>
              <a:ahLst/>
              <a:cxnLst/>
              <a:rect l="l" t="t" r="r" b="b"/>
              <a:pathLst>
                <a:path w="22291" h="19076" extrusionOk="0">
                  <a:moveTo>
                    <a:pt x="12759" y="268"/>
                  </a:moveTo>
                  <a:cubicBezTo>
                    <a:pt x="17893" y="268"/>
                    <a:pt x="22061" y="4410"/>
                    <a:pt x="22061" y="9544"/>
                  </a:cubicBezTo>
                  <a:cubicBezTo>
                    <a:pt x="22061" y="13306"/>
                    <a:pt x="19799" y="16712"/>
                    <a:pt x="16317" y="18135"/>
                  </a:cubicBezTo>
                  <a:cubicBezTo>
                    <a:pt x="15166" y="18614"/>
                    <a:pt x="13959" y="18846"/>
                    <a:pt x="12763" y="18846"/>
                  </a:cubicBezTo>
                  <a:cubicBezTo>
                    <a:pt x="10341" y="18846"/>
                    <a:pt x="7963" y="17896"/>
                    <a:pt x="6177" y="16127"/>
                  </a:cubicBezTo>
                  <a:cubicBezTo>
                    <a:pt x="331" y="10281"/>
                    <a:pt x="4474" y="268"/>
                    <a:pt x="12759" y="268"/>
                  </a:cubicBezTo>
                  <a:close/>
                  <a:moveTo>
                    <a:pt x="12692" y="1"/>
                  </a:moveTo>
                  <a:cubicBezTo>
                    <a:pt x="10351" y="1"/>
                    <a:pt x="7964" y="869"/>
                    <a:pt x="6024" y="2809"/>
                  </a:cubicBezTo>
                  <a:cubicBezTo>
                    <a:pt x="0" y="8807"/>
                    <a:pt x="4270" y="19075"/>
                    <a:pt x="12759" y="19075"/>
                  </a:cubicBezTo>
                  <a:cubicBezTo>
                    <a:pt x="18020" y="19075"/>
                    <a:pt x="22290" y="14805"/>
                    <a:pt x="22290" y="9544"/>
                  </a:cubicBezTo>
                  <a:cubicBezTo>
                    <a:pt x="22290" y="3801"/>
                    <a:pt x="17590" y="1"/>
                    <a:pt x="12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194864" y="4675038"/>
              <a:ext cx="658786" cy="563510"/>
            </a:xfrm>
            <a:custGeom>
              <a:avLst/>
              <a:gdLst/>
              <a:ahLst/>
              <a:cxnLst/>
              <a:rect l="l" t="t" r="r" b="b"/>
              <a:pathLst>
                <a:path w="16343" h="13982" extrusionOk="0">
                  <a:moveTo>
                    <a:pt x="9353" y="232"/>
                  </a:moveTo>
                  <a:cubicBezTo>
                    <a:pt x="13089" y="232"/>
                    <a:pt x="16114" y="3256"/>
                    <a:pt x="16114" y="6992"/>
                  </a:cubicBezTo>
                  <a:cubicBezTo>
                    <a:pt x="16114" y="11067"/>
                    <a:pt x="12787" y="13770"/>
                    <a:pt x="9313" y="13770"/>
                  </a:cubicBezTo>
                  <a:cubicBezTo>
                    <a:pt x="7651" y="13770"/>
                    <a:pt x="5956" y="13152"/>
                    <a:pt x="4575" y="11771"/>
                  </a:cubicBezTo>
                  <a:cubicBezTo>
                    <a:pt x="305" y="7526"/>
                    <a:pt x="3330" y="232"/>
                    <a:pt x="9353" y="232"/>
                  </a:cubicBezTo>
                  <a:close/>
                  <a:moveTo>
                    <a:pt x="9307" y="0"/>
                  </a:moveTo>
                  <a:cubicBezTo>
                    <a:pt x="7586" y="0"/>
                    <a:pt x="5829" y="638"/>
                    <a:pt x="4397" y="2062"/>
                  </a:cubicBezTo>
                  <a:cubicBezTo>
                    <a:pt x="0" y="6459"/>
                    <a:pt x="3126" y="13982"/>
                    <a:pt x="9353" y="13982"/>
                  </a:cubicBezTo>
                  <a:cubicBezTo>
                    <a:pt x="13216" y="13982"/>
                    <a:pt x="16343" y="10856"/>
                    <a:pt x="16343" y="6992"/>
                  </a:cubicBezTo>
                  <a:cubicBezTo>
                    <a:pt x="16343" y="2782"/>
                    <a:pt x="12902" y="0"/>
                    <a:pt x="93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4475583" y="4885135"/>
              <a:ext cx="168052" cy="144525"/>
            </a:xfrm>
            <a:custGeom>
              <a:avLst/>
              <a:gdLst/>
              <a:ahLst/>
              <a:cxnLst/>
              <a:rect l="l" t="t" r="r" b="b"/>
              <a:pathLst>
                <a:path w="4169" h="3586" extrusionOk="0">
                  <a:moveTo>
                    <a:pt x="2389" y="0"/>
                  </a:moveTo>
                  <a:cubicBezTo>
                    <a:pt x="788" y="0"/>
                    <a:pt x="0" y="1932"/>
                    <a:pt x="1118" y="3050"/>
                  </a:cubicBezTo>
                  <a:cubicBezTo>
                    <a:pt x="1480" y="3420"/>
                    <a:pt x="1927" y="3585"/>
                    <a:pt x="2366" y="3585"/>
                  </a:cubicBezTo>
                  <a:cubicBezTo>
                    <a:pt x="3284" y="3585"/>
                    <a:pt x="4168" y="2863"/>
                    <a:pt x="4168" y="1779"/>
                  </a:cubicBezTo>
                  <a:cubicBezTo>
                    <a:pt x="4168" y="788"/>
                    <a:pt x="3380" y="0"/>
                    <a:pt x="2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177340" y="4634171"/>
              <a:ext cx="86102" cy="73633"/>
            </a:xfrm>
            <a:custGeom>
              <a:avLst/>
              <a:gdLst/>
              <a:ahLst/>
              <a:cxnLst/>
              <a:rect l="l" t="t" r="r" b="b"/>
              <a:pathLst>
                <a:path w="2136" h="1827" extrusionOk="0">
                  <a:moveTo>
                    <a:pt x="1221" y="0"/>
                  </a:moveTo>
                  <a:cubicBezTo>
                    <a:pt x="408" y="0"/>
                    <a:pt x="1" y="966"/>
                    <a:pt x="560" y="1551"/>
                  </a:cubicBezTo>
                  <a:cubicBezTo>
                    <a:pt x="751" y="1741"/>
                    <a:pt x="985" y="1827"/>
                    <a:pt x="1214" y="1827"/>
                  </a:cubicBezTo>
                  <a:cubicBezTo>
                    <a:pt x="1686" y="1827"/>
                    <a:pt x="2136" y="1463"/>
                    <a:pt x="2136" y="915"/>
                  </a:cubicBezTo>
                  <a:cubicBezTo>
                    <a:pt x="2136" y="407"/>
                    <a:pt x="1729" y="0"/>
                    <a:pt x="1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433469" y="5269258"/>
              <a:ext cx="73808" cy="73794"/>
            </a:xfrm>
            <a:custGeom>
              <a:avLst/>
              <a:gdLst/>
              <a:ahLst/>
              <a:cxnLst/>
              <a:rect l="l" t="t" r="r" b="b"/>
              <a:pathLst>
                <a:path w="1831" h="1831" extrusionOk="0">
                  <a:moveTo>
                    <a:pt x="916" y="0"/>
                  </a:moveTo>
                  <a:cubicBezTo>
                    <a:pt x="408" y="0"/>
                    <a:pt x="1" y="407"/>
                    <a:pt x="1" y="915"/>
                  </a:cubicBezTo>
                  <a:cubicBezTo>
                    <a:pt x="1" y="1398"/>
                    <a:pt x="408" y="1830"/>
                    <a:pt x="916" y="1830"/>
                  </a:cubicBezTo>
                  <a:cubicBezTo>
                    <a:pt x="1424" y="1830"/>
                    <a:pt x="1831" y="1398"/>
                    <a:pt x="1831" y="915"/>
                  </a:cubicBezTo>
                  <a:cubicBezTo>
                    <a:pt x="1831" y="407"/>
                    <a:pt x="1424" y="0"/>
                    <a:pt x="9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3534062" y="5253862"/>
              <a:ext cx="73767" cy="73794"/>
            </a:xfrm>
            <a:custGeom>
              <a:avLst/>
              <a:gdLst/>
              <a:ahLst/>
              <a:cxnLst/>
              <a:rect l="l" t="t" r="r" b="b"/>
              <a:pathLst>
                <a:path w="1830" h="1831" extrusionOk="0">
                  <a:moveTo>
                    <a:pt x="915" y="1"/>
                  </a:moveTo>
                  <a:cubicBezTo>
                    <a:pt x="407" y="1"/>
                    <a:pt x="0" y="408"/>
                    <a:pt x="0" y="916"/>
                  </a:cubicBezTo>
                  <a:cubicBezTo>
                    <a:pt x="0" y="1424"/>
                    <a:pt x="407" y="1831"/>
                    <a:pt x="915" y="1831"/>
                  </a:cubicBezTo>
                  <a:cubicBezTo>
                    <a:pt x="1423" y="1831"/>
                    <a:pt x="1830" y="1424"/>
                    <a:pt x="1830" y="916"/>
                  </a:cubicBezTo>
                  <a:cubicBezTo>
                    <a:pt x="1830" y="408"/>
                    <a:pt x="1423" y="1"/>
                    <a:pt x="9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4247106" y="4505082"/>
              <a:ext cx="86102" cy="73673"/>
            </a:xfrm>
            <a:custGeom>
              <a:avLst/>
              <a:gdLst/>
              <a:ahLst/>
              <a:cxnLst/>
              <a:rect l="l" t="t" r="r" b="b"/>
              <a:pathLst>
                <a:path w="2136" h="1828" extrusionOk="0">
                  <a:moveTo>
                    <a:pt x="1220" y="1"/>
                  </a:moveTo>
                  <a:cubicBezTo>
                    <a:pt x="407" y="1"/>
                    <a:pt x="0" y="967"/>
                    <a:pt x="560" y="1551"/>
                  </a:cubicBezTo>
                  <a:cubicBezTo>
                    <a:pt x="750" y="1742"/>
                    <a:pt x="984" y="1827"/>
                    <a:pt x="1213" y="1827"/>
                  </a:cubicBezTo>
                  <a:cubicBezTo>
                    <a:pt x="1685" y="1827"/>
                    <a:pt x="2135" y="1464"/>
                    <a:pt x="2135" y="916"/>
                  </a:cubicBezTo>
                  <a:cubicBezTo>
                    <a:pt x="2135" y="408"/>
                    <a:pt x="1729" y="1"/>
                    <a:pt x="1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3924384" y="4865669"/>
              <a:ext cx="73808" cy="73794"/>
            </a:xfrm>
            <a:custGeom>
              <a:avLst/>
              <a:gdLst/>
              <a:ahLst/>
              <a:cxnLst/>
              <a:rect l="l" t="t" r="r" b="b"/>
              <a:pathLst>
                <a:path w="1831" h="1831" extrusionOk="0">
                  <a:moveTo>
                    <a:pt x="915" y="0"/>
                  </a:moveTo>
                  <a:cubicBezTo>
                    <a:pt x="407" y="0"/>
                    <a:pt x="0" y="407"/>
                    <a:pt x="0" y="915"/>
                  </a:cubicBezTo>
                  <a:cubicBezTo>
                    <a:pt x="0" y="1424"/>
                    <a:pt x="407" y="1830"/>
                    <a:pt x="915" y="1830"/>
                  </a:cubicBezTo>
                  <a:cubicBezTo>
                    <a:pt x="1424" y="1830"/>
                    <a:pt x="1830" y="1424"/>
                    <a:pt x="1830" y="915"/>
                  </a:cubicBezTo>
                  <a:cubicBezTo>
                    <a:pt x="1830" y="407"/>
                    <a:pt x="1424" y="0"/>
                    <a:pt x="9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4292172" y="4538896"/>
              <a:ext cx="282815" cy="421040"/>
            </a:xfrm>
            <a:custGeom>
              <a:avLst/>
              <a:gdLst/>
              <a:ahLst/>
              <a:cxnLst/>
              <a:rect l="l" t="t" r="r" b="b"/>
              <a:pathLst>
                <a:path w="7016" h="10447" extrusionOk="0">
                  <a:moveTo>
                    <a:pt x="179" y="1"/>
                  </a:moveTo>
                  <a:lnTo>
                    <a:pt x="1" y="128"/>
                  </a:lnTo>
                  <a:lnTo>
                    <a:pt x="6838" y="10447"/>
                  </a:lnTo>
                  <a:lnTo>
                    <a:pt x="7015" y="10320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3961268" y="4897427"/>
              <a:ext cx="614728" cy="71738"/>
            </a:xfrm>
            <a:custGeom>
              <a:avLst/>
              <a:gdLst/>
              <a:ahLst/>
              <a:cxnLst/>
              <a:rect l="l" t="t" r="r" b="b"/>
              <a:pathLst>
                <a:path w="15250" h="1780" extrusionOk="0">
                  <a:moveTo>
                    <a:pt x="0" y="0"/>
                  </a:moveTo>
                  <a:lnTo>
                    <a:pt x="0" y="229"/>
                  </a:lnTo>
                  <a:lnTo>
                    <a:pt x="15224" y="1779"/>
                  </a:lnTo>
                  <a:lnTo>
                    <a:pt x="15250" y="1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4573939" y="4665929"/>
              <a:ext cx="654675" cy="303236"/>
            </a:xfrm>
            <a:custGeom>
              <a:avLst/>
              <a:gdLst/>
              <a:ahLst/>
              <a:cxnLst/>
              <a:rect l="l" t="t" r="r" b="b"/>
              <a:pathLst>
                <a:path w="16241" h="7524" extrusionOk="0">
                  <a:moveTo>
                    <a:pt x="16139" y="0"/>
                  </a:moveTo>
                  <a:lnTo>
                    <a:pt x="0" y="7295"/>
                  </a:lnTo>
                  <a:lnTo>
                    <a:pt x="102" y="7523"/>
                  </a:lnTo>
                  <a:lnTo>
                    <a:pt x="16241" y="229"/>
                  </a:lnTo>
                  <a:lnTo>
                    <a:pt x="161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4573939" y="4952722"/>
              <a:ext cx="898510" cy="357523"/>
            </a:xfrm>
            <a:custGeom>
              <a:avLst/>
              <a:gdLst/>
              <a:ahLst/>
              <a:cxnLst/>
              <a:rect l="l" t="t" r="r" b="b"/>
              <a:pathLst>
                <a:path w="22290" h="8871" extrusionOk="0">
                  <a:moveTo>
                    <a:pt x="102" y="1"/>
                  </a:moveTo>
                  <a:lnTo>
                    <a:pt x="0" y="204"/>
                  </a:lnTo>
                  <a:lnTo>
                    <a:pt x="22213" y="8871"/>
                  </a:lnTo>
                  <a:lnTo>
                    <a:pt x="22290" y="864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3569898" y="4952722"/>
              <a:ext cx="1007145" cy="343176"/>
            </a:xfrm>
            <a:custGeom>
              <a:avLst/>
              <a:gdLst/>
              <a:ahLst/>
              <a:cxnLst/>
              <a:rect l="l" t="t" r="r" b="b"/>
              <a:pathLst>
                <a:path w="24985" h="8515" extrusionOk="0">
                  <a:moveTo>
                    <a:pt x="24908" y="1"/>
                  </a:moveTo>
                  <a:lnTo>
                    <a:pt x="1" y="8312"/>
                  </a:lnTo>
                  <a:lnTo>
                    <a:pt x="77" y="8515"/>
                  </a:lnTo>
                  <a:lnTo>
                    <a:pt x="24984" y="204"/>
                  </a:lnTo>
                  <a:lnTo>
                    <a:pt x="249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7791927" y="3546326"/>
              <a:ext cx="1409762" cy="1678922"/>
            </a:xfrm>
            <a:custGeom>
              <a:avLst/>
              <a:gdLst/>
              <a:ahLst/>
              <a:cxnLst/>
              <a:rect l="l" t="t" r="r" b="b"/>
              <a:pathLst>
                <a:path w="34973" h="41658" extrusionOk="0">
                  <a:moveTo>
                    <a:pt x="0" y="1"/>
                  </a:moveTo>
                  <a:lnTo>
                    <a:pt x="0" y="41657"/>
                  </a:lnTo>
                  <a:lnTo>
                    <a:pt x="34972" y="41657"/>
                  </a:lnTo>
                  <a:lnTo>
                    <a:pt x="349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7940469" y="3694881"/>
              <a:ext cx="1260171" cy="1382859"/>
            </a:xfrm>
            <a:custGeom>
              <a:avLst/>
              <a:gdLst/>
              <a:ahLst/>
              <a:cxnLst/>
              <a:rect l="l" t="t" r="r" b="b"/>
              <a:pathLst>
                <a:path w="31262" h="34312" extrusionOk="0">
                  <a:moveTo>
                    <a:pt x="31262" y="0"/>
                  </a:moveTo>
                  <a:lnTo>
                    <a:pt x="31262" y="34311"/>
                  </a:lnTo>
                  <a:lnTo>
                    <a:pt x="0" y="3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-57881" y="3546326"/>
              <a:ext cx="1409762" cy="1678922"/>
            </a:xfrm>
            <a:custGeom>
              <a:avLst/>
              <a:gdLst/>
              <a:ahLst/>
              <a:cxnLst/>
              <a:rect l="l" t="t" r="r" b="b"/>
              <a:pathLst>
                <a:path w="34973" h="41658" extrusionOk="0">
                  <a:moveTo>
                    <a:pt x="0" y="1"/>
                  </a:moveTo>
                  <a:lnTo>
                    <a:pt x="0" y="41657"/>
                  </a:lnTo>
                  <a:lnTo>
                    <a:pt x="34972" y="41657"/>
                  </a:lnTo>
                  <a:lnTo>
                    <a:pt x="349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7791927" y="2976811"/>
              <a:ext cx="1409762" cy="569555"/>
            </a:xfrm>
            <a:custGeom>
              <a:avLst/>
              <a:gdLst/>
              <a:ahLst/>
              <a:cxnLst/>
              <a:rect l="l" t="t" r="r" b="b"/>
              <a:pathLst>
                <a:path w="34973" h="14132" extrusionOk="0">
                  <a:moveTo>
                    <a:pt x="14157" y="1"/>
                  </a:moveTo>
                  <a:lnTo>
                    <a:pt x="0" y="14132"/>
                  </a:lnTo>
                  <a:lnTo>
                    <a:pt x="34972" y="14132"/>
                  </a:lnTo>
                  <a:lnTo>
                    <a:pt x="34972" y="1"/>
                  </a:lnTo>
                  <a:close/>
                </a:path>
              </a:pathLst>
            </a:custGeom>
            <a:solidFill>
              <a:srgbClr val="1F7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-57881" y="2976811"/>
              <a:ext cx="1409762" cy="569555"/>
            </a:xfrm>
            <a:custGeom>
              <a:avLst/>
              <a:gdLst/>
              <a:ahLst/>
              <a:cxnLst/>
              <a:rect l="l" t="t" r="r" b="b"/>
              <a:pathLst>
                <a:path w="34973" h="14132" extrusionOk="0">
                  <a:moveTo>
                    <a:pt x="0" y="1"/>
                  </a:moveTo>
                  <a:lnTo>
                    <a:pt x="0" y="14132"/>
                  </a:lnTo>
                  <a:lnTo>
                    <a:pt x="34972" y="14132"/>
                  </a:lnTo>
                  <a:lnTo>
                    <a:pt x="20816" y="1"/>
                  </a:lnTo>
                  <a:close/>
                </a:path>
              </a:pathLst>
            </a:custGeom>
            <a:solidFill>
              <a:srgbClr val="1F7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-57881" y="3694881"/>
              <a:ext cx="1261219" cy="1382859"/>
            </a:xfrm>
            <a:custGeom>
              <a:avLst/>
              <a:gdLst/>
              <a:ahLst/>
              <a:cxnLst/>
              <a:rect l="l" t="t" r="r" b="b"/>
              <a:pathLst>
                <a:path w="31288" h="34312" extrusionOk="0">
                  <a:moveTo>
                    <a:pt x="31287" y="0"/>
                  </a:moveTo>
                  <a:lnTo>
                    <a:pt x="31287" y="34311"/>
                  </a:lnTo>
                  <a:lnTo>
                    <a:pt x="0" y="3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8098243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8189424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8281613" y="388333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837384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8466031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855721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864944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8741631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883281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8925041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9017230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9108411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29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9201648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9292829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9385018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9476200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8098243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8189424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8281613" y="398268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837384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8466031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855721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864944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8741631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883281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8925041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30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9017230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9108411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30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9201648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9292829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9385018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9476200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8098243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04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8189424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281613" y="4083075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837384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8466031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04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855721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864944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8741631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883281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8925041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04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9017230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9108411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04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9201648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04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9292829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04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9385018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04"/>
                  </a:moveTo>
                  <a:lnTo>
                    <a:pt x="2263" y="2466"/>
                  </a:lnTo>
                  <a:lnTo>
                    <a:pt x="204" y="2466"/>
                  </a:lnTo>
                  <a:lnTo>
                    <a:pt x="204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9476200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04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04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8098243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8189424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8281613" y="4182420"/>
              <a:ext cx="101501" cy="108656"/>
            </a:xfrm>
            <a:custGeom>
              <a:avLst/>
              <a:gdLst/>
              <a:ahLst/>
              <a:cxnLst/>
              <a:rect l="l" t="t" r="r" b="b"/>
              <a:pathLst>
                <a:path w="2518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837384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8466031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855721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864944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8741631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883281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8925041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7" y="230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9017230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9108411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313" y="230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9201648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9292829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262" y="230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9385018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263" y="230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9476200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288" y="230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30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8098243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8189424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8281613" y="42818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37384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66031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855721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864944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741631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883281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8925041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9017230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9108411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29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9201648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9292829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9385018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9476200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8098243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8189424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55" y="2491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8281613" y="4381152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30" y="2491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837384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8466031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855721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864944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8741631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883281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55" y="2491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8925041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7" y="229"/>
                  </a:moveTo>
                  <a:lnTo>
                    <a:pt x="2287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9017230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9108411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313" y="229"/>
                  </a:moveTo>
                  <a:lnTo>
                    <a:pt x="2313" y="2491"/>
                  </a:lnTo>
                  <a:lnTo>
                    <a:pt x="255" y="2491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9201648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04" y="2491"/>
                  </a:lnTo>
                  <a:lnTo>
                    <a:pt x="204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9292829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2" y="229"/>
                  </a:moveTo>
                  <a:lnTo>
                    <a:pt x="2262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9385018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263" y="229"/>
                  </a:moveTo>
                  <a:lnTo>
                    <a:pt x="2263" y="2491"/>
                  </a:lnTo>
                  <a:lnTo>
                    <a:pt x="229" y="2491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491" y="272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9476200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288" y="229"/>
                  </a:moveTo>
                  <a:lnTo>
                    <a:pt x="2288" y="2491"/>
                  </a:lnTo>
                  <a:lnTo>
                    <a:pt x="229" y="2491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8098243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8189424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8281613" y="448154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837384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8466031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855721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864944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8741631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883281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8925041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9017230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9108411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29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9201648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9292829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9385018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9476200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8098243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8189424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8281613" y="458089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837384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8466031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855721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864944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8741631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883281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8925041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6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9017230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9108411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29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9201648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9292829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1"/>
                  </a:moveTo>
                  <a:lnTo>
                    <a:pt x="0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9385018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491" y="2695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9476200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1"/>
                  </a:moveTo>
                  <a:lnTo>
                    <a:pt x="1" y="2695"/>
                  </a:lnTo>
                  <a:lnTo>
                    <a:pt x="2517" y="2695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8098243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8189424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5" y="2465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8281613" y="468027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30" y="2465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837384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8466031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855721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864944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8741631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883281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55" y="2465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8925041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7" y="229"/>
                  </a:moveTo>
                  <a:lnTo>
                    <a:pt x="2287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6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9017230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9108411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313" y="229"/>
                  </a:moveTo>
                  <a:lnTo>
                    <a:pt x="2313" y="2465"/>
                  </a:lnTo>
                  <a:lnTo>
                    <a:pt x="255" y="2465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9201648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04" y="2465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9292829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2" y="229"/>
                  </a:moveTo>
                  <a:lnTo>
                    <a:pt x="2262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9385018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63" y="229"/>
                  </a:moveTo>
                  <a:lnTo>
                    <a:pt x="2263" y="2465"/>
                  </a:lnTo>
                  <a:lnTo>
                    <a:pt x="229" y="2465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491" y="2694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9476200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288" y="229"/>
                  </a:moveTo>
                  <a:lnTo>
                    <a:pt x="2288" y="2465"/>
                  </a:lnTo>
                  <a:lnTo>
                    <a:pt x="229" y="2465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694"/>
                  </a:lnTo>
                  <a:lnTo>
                    <a:pt x="2517" y="2694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8098243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8189424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8281613" y="4779623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30" y="2466"/>
                  </a:lnTo>
                  <a:lnTo>
                    <a:pt x="230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837384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8466031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855721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864944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8741631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883281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8925041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7" y="229"/>
                  </a:moveTo>
                  <a:lnTo>
                    <a:pt x="2287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6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9017230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9108411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313" y="229"/>
                  </a:moveTo>
                  <a:lnTo>
                    <a:pt x="2313" y="2466"/>
                  </a:lnTo>
                  <a:lnTo>
                    <a:pt x="255" y="2466"/>
                  </a:lnTo>
                  <a:lnTo>
                    <a:pt x="255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9201648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04" y="2466"/>
                  </a:lnTo>
                  <a:lnTo>
                    <a:pt x="204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9292829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2" y="229"/>
                  </a:moveTo>
                  <a:lnTo>
                    <a:pt x="2262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0" y="0"/>
                  </a:moveTo>
                  <a:lnTo>
                    <a:pt x="0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9385018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263" y="229"/>
                  </a:moveTo>
                  <a:lnTo>
                    <a:pt x="2263" y="2466"/>
                  </a:lnTo>
                  <a:lnTo>
                    <a:pt x="229" y="2466"/>
                  </a:lnTo>
                  <a:lnTo>
                    <a:pt x="204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491" y="272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9476200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288" y="229"/>
                  </a:moveTo>
                  <a:lnTo>
                    <a:pt x="2288" y="2466"/>
                  </a:lnTo>
                  <a:lnTo>
                    <a:pt x="229" y="2466"/>
                  </a:lnTo>
                  <a:lnTo>
                    <a:pt x="229" y="229"/>
                  </a:lnTo>
                  <a:close/>
                  <a:moveTo>
                    <a:pt x="1" y="0"/>
                  </a:moveTo>
                  <a:lnTo>
                    <a:pt x="1" y="2720"/>
                  </a:lnTo>
                  <a:lnTo>
                    <a:pt x="2517" y="2720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944064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852883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760694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668465" y="388333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576276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485094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392906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300676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209495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117306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25077" y="388333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-6711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-159341" y="388333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-249475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-34271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-433893" y="388333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-526082" y="388333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944064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92"/>
                  </a:moveTo>
                  <a:lnTo>
                    <a:pt x="2288" y="2492"/>
                  </a:lnTo>
                  <a:lnTo>
                    <a:pt x="2288" y="230"/>
                  </a:lnTo>
                  <a:lnTo>
                    <a:pt x="255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852883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760694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668465" y="398268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576276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485094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392906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300676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209495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117306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25077" y="398268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-6711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92"/>
                  </a:moveTo>
                  <a:lnTo>
                    <a:pt x="2288" y="2492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-159341" y="398268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55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-249475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30"/>
                  </a:lnTo>
                  <a:lnTo>
                    <a:pt x="204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-34271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-433893" y="398268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-526082" y="398268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944064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55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852883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30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760694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668465" y="4083075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30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576276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485094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392906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300676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209495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117306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25077" y="4083075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30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-6711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-159341" y="4083075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55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-249475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04"/>
                  </a:lnTo>
                  <a:lnTo>
                    <a:pt x="204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-34271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-433893" y="4083075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-526082" y="4083075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04"/>
                  </a:lnTo>
                  <a:lnTo>
                    <a:pt x="229" y="2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944064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55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852883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760694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668465" y="4182420"/>
              <a:ext cx="101501" cy="108656"/>
            </a:xfrm>
            <a:custGeom>
              <a:avLst/>
              <a:gdLst/>
              <a:ahLst/>
              <a:cxnLst/>
              <a:rect l="l" t="t" r="r" b="b"/>
              <a:pathLst>
                <a:path w="2518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576276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485094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392906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300676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09495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117306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25077" y="4182420"/>
              <a:ext cx="101501" cy="108656"/>
            </a:xfrm>
            <a:custGeom>
              <a:avLst/>
              <a:gdLst/>
              <a:ahLst/>
              <a:cxnLst/>
              <a:rect l="l" t="t" r="r" b="b"/>
              <a:pathLst>
                <a:path w="2518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30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-6711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-159341" y="4182420"/>
              <a:ext cx="101501" cy="108656"/>
            </a:xfrm>
            <a:custGeom>
              <a:avLst/>
              <a:gdLst/>
              <a:ahLst/>
              <a:cxnLst/>
              <a:rect l="l" t="t" r="r" b="b"/>
              <a:pathLst>
                <a:path w="2518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55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-249475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491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30"/>
                  </a:lnTo>
                  <a:lnTo>
                    <a:pt x="204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-34271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-433893" y="4182420"/>
              <a:ext cx="100453" cy="108656"/>
            </a:xfrm>
            <a:custGeom>
              <a:avLst/>
              <a:gdLst/>
              <a:ahLst/>
              <a:cxnLst/>
              <a:rect l="l" t="t" r="r" b="b"/>
              <a:pathLst>
                <a:path w="2492" h="2696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-526082" y="4182420"/>
              <a:ext cx="101460" cy="108656"/>
            </a:xfrm>
            <a:custGeom>
              <a:avLst/>
              <a:gdLst/>
              <a:ahLst/>
              <a:cxnLst/>
              <a:rect l="l" t="t" r="r" b="b"/>
              <a:pathLst>
                <a:path w="2517" h="2696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30"/>
                  </a:lnTo>
                  <a:lnTo>
                    <a:pt x="229" y="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944064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852883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760694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668465" y="42818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576276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485094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392906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300676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09495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117306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25077" y="42818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-6711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-159341" y="428180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-249475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-34271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-433893" y="428180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-526082" y="428180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944064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852883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760694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668465" y="4381152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76276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485094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91"/>
                  </a:moveTo>
                  <a:lnTo>
                    <a:pt x="2263" y="2491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92906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00676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209495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91"/>
                  </a:moveTo>
                  <a:lnTo>
                    <a:pt x="2263" y="2491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117306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25077" y="4381152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-6711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-159341" y="4381152"/>
              <a:ext cx="101501" cy="109663"/>
            </a:xfrm>
            <a:custGeom>
              <a:avLst/>
              <a:gdLst/>
              <a:ahLst/>
              <a:cxnLst/>
              <a:rect l="l" t="t" r="r" b="b"/>
              <a:pathLst>
                <a:path w="2518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-249475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491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91"/>
                  </a:moveTo>
                  <a:lnTo>
                    <a:pt x="2262" y="2491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-34271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91"/>
                  </a:moveTo>
                  <a:lnTo>
                    <a:pt x="2313" y="2491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-433893" y="4381152"/>
              <a:ext cx="100453" cy="109663"/>
            </a:xfrm>
            <a:custGeom>
              <a:avLst/>
              <a:gdLst/>
              <a:ahLst/>
              <a:cxnLst/>
              <a:rect l="l" t="t" r="r" b="b"/>
              <a:pathLst>
                <a:path w="2492" h="2721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91"/>
                  </a:moveTo>
                  <a:lnTo>
                    <a:pt x="2263" y="2491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-526082" y="4381152"/>
              <a:ext cx="101460" cy="109663"/>
            </a:xfrm>
            <a:custGeom>
              <a:avLst/>
              <a:gdLst/>
              <a:ahLst/>
              <a:cxnLst/>
              <a:rect l="l" t="t" r="r" b="b"/>
              <a:pathLst>
                <a:path w="2517" h="2721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91"/>
                  </a:moveTo>
                  <a:lnTo>
                    <a:pt x="2288" y="2491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944064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852883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760694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668465" y="448154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76276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485094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392906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300676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209495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117306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25077" y="448154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-6711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-159341" y="4481546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-249475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-34271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-433893" y="4481546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-526082" y="4481546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944064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852883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760694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668465" y="458089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576276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485094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392906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300676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209495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117306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25077" y="458089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-6711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-159341" y="4580891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-249475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7" y="1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-34271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517" y="1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-433893" y="4580891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5"/>
                  </a:moveTo>
                  <a:lnTo>
                    <a:pt x="1" y="2695"/>
                  </a:lnTo>
                  <a:lnTo>
                    <a:pt x="1" y="1"/>
                  </a:lnTo>
                  <a:lnTo>
                    <a:pt x="2491" y="1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-526082" y="4580891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5"/>
                  </a:moveTo>
                  <a:lnTo>
                    <a:pt x="0" y="2695"/>
                  </a:lnTo>
                  <a:lnTo>
                    <a:pt x="0" y="1"/>
                  </a:lnTo>
                  <a:lnTo>
                    <a:pt x="2516" y="1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944064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852883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760694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668465" y="468027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576276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485094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5"/>
                  </a:moveTo>
                  <a:lnTo>
                    <a:pt x="2263" y="2465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392906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300676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209495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5"/>
                  </a:moveTo>
                  <a:lnTo>
                    <a:pt x="2263" y="2465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117306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25077" y="468027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-6711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-159341" y="4680277"/>
              <a:ext cx="101501" cy="108615"/>
            </a:xfrm>
            <a:custGeom>
              <a:avLst/>
              <a:gdLst/>
              <a:ahLst/>
              <a:cxnLst/>
              <a:rect l="l" t="t" r="r" b="b"/>
              <a:pathLst>
                <a:path w="2518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-249475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491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04" y="2465"/>
                  </a:moveTo>
                  <a:lnTo>
                    <a:pt x="2262" y="2465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-34271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7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5"/>
                  </a:moveTo>
                  <a:lnTo>
                    <a:pt x="2313" y="2465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-433893" y="4680277"/>
              <a:ext cx="100453" cy="108615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491" y="2694"/>
                  </a:moveTo>
                  <a:lnTo>
                    <a:pt x="1" y="2694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5"/>
                  </a:moveTo>
                  <a:lnTo>
                    <a:pt x="2263" y="2465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-526082" y="4680277"/>
              <a:ext cx="101460" cy="108615"/>
            </a:xfrm>
            <a:custGeom>
              <a:avLst/>
              <a:gdLst/>
              <a:ahLst/>
              <a:cxnLst/>
              <a:rect l="l" t="t" r="r" b="b"/>
              <a:pathLst>
                <a:path w="2517" h="2695" extrusionOk="0">
                  <a:moveTo>
                    <a:pt x="25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5"/>
                  </a:moveTo>
                  <a:lnTo>
                    <a:pt x="2288" y="2465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944064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852883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760694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668465" y="4779623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576276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485094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92906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300676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209495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117306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25077" y="4779623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30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30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-6711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-159341" y="4779623"/>
              <a:ext cx="101501" cy="109623"/>
            </a:xfrm>
            <a:custGeom>
              <a:avLst/>
              <a:gdLst/>
              <a:ahLst/>
              <a:cxnLst/>
              <a:rect l="l" t="t" r="r" b="b"/>
              <a:pathLst>
                <a:path w="2518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55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55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-249475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491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7" y="0"/>
                  </a:lnTo>
                  <a:close/>
                  <a:moveTo>
                    <a:pt x="204" y="2466"/>
                  </a:moveTo>
                  <a:lnTo>
                    <a:pt x="2262" y="2466"/>
                  </a:lnTo>
                  <a:lnTo>
                    <a:pt x="2262" y="229"/>
                  </a:lnTo>
                  <a:lnTo>
                    <a:pt x="204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-34271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7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517" y="0"/>
                  </a:lnTo>
                  <a:close/>
                  <a:moveTo>
                    <a:pt x="229" y="2466"/>
                  </a:moveTo>
                  <a:lnTo>
                    <a:pt x="2313" y="2466"/>
                  </a:lnTo>
                  <a:lnTo>
                    <a:pt x="231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-433893" y="4779623"/>
              <a:ext cx="100453" cy="109623"/>
            </a:xfrm>
            <a:custGeom>
              <a:avLst/>
              <a:gdLst/>
              <a:ahLst/>
              <a:cxnLst/>
              <a:rect l="l" t="t" r="r" b="b"/>
              <a:pathLst>
                <a:path w="2492" h="2720" extrusionOk="0">
                  <a:moveTo>
                    <a:pt x="2491" y="2720"/>
                  </a:moveTo>
                  <a:lnTo>
                    <a:pt x="1" y="2720"/>
                  </a:lnTo>
                  <a:lnTo>
                    <a:pt x="1" y="0"/>
                  </a:lnTo>
                  <a:lnTo>
                    <a:pt x="2491" y="0"/>
                  </a:lnTo>
                  <a:close/>
                  <a:moveTo>
                    <a:pt x="229" y="2466"/>
                  </a:moveTo>
                  <a:lnTo>
                    <a:pt x="2263" y="2466"/>
                  </a:lnTo>
                  <a:lnTo>
                    <a:pt x="2263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-526082" y="4779623"/>
              <a:ext cx="101460" cy="109623"/>
            </a:xfrm>
            <a:custGeom>
              <a:avLst/>
              <a:gdLst/>
              <a:ahLst/>
              <a:cxnLst/>
              <a:rect l="l" t="t" r="r" b="b"/>
              <a:pathLst>
                <a:path w="2517" h="2720" extrusionOk="0">
                  <a:moveTo>
                    <a:pt x="2516" y="2720"/>
                  </a:moveTo>
                  <a:lnTo>
                    <a:pt x="0" y="2720"/>
                  </a:lnTo>
                  <a:lnTo>
                    <a:pt x="0" y="0"/>
                  </a:lnTo>
                  <a:lnTo>
                    <a:pt x="2516" y="0"/>
                  </a:lnTo>
                  <a:close/>
                  <a:moveTo>
                    <a:pt x="229" y="2466"/>
                  </a:moveTo>
                  <a:lnTo>
                    <a:pt x="2288" y="2466"/>
                  </a:lnTo>
                  <a:lnTo>
                    <a:pt x="2288" y="229"/>
                  </a:lnTo>
                  <a:lnTo>
                    <a:pt x="229" y="2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5970318" y="4758101"/>
              <a:ext cx="1293991" cy="993618"/>
            </a:xfrm>
            <a:custGeom>
              <a:avLst/>
              <a:gdLst/>
              <a:ahLst/>
              <a:cxnLst/>
              <a:rect l="l" t="t" r="r" b="b"/>
              <a:pathLst>
                <a:path w="32101" h="24654" extrusionOk="0">
                  <a:moveTo>
                    <a:pt x="1" y="1"/>
                  </a:moveTo>
                  <a:lnTo>
                    <a:pt x="32101" y="1"/>
                  </a:lnTo>
                  <a:lnTo>
                    <a:pt x="32101" y="24654"/>
                  </a:lnTo>
                  <a:lnTo>
                    <a:pt x="1" y="246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045133" y="4831855"/>
              <a:ext cx="1145449" cy="845103"/>
            </a:xfrm>
            <a:custGeom>
              <a:avLst/>
              <a:gdLst/>
              <a:ahLst/>
              <a:cxnLst/>
              <a:rect l="l" t="t" r="r" b="b"/>
              <a:pathLst>
                <a:path w="28416" h="20969" extrusionOk="0">
                  <a:moveTo>
                    <a:pt x="28415" y="1"/>
                  </a:moveTo>
                  <a:lnTo>
                    <a:pt x="28415" y="20969"/>
                  </a:lnTo>
                  <a:lnTo>
                    <a:pt x="0" y="209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7264269" y="4227519"/>
              <a:ext cx="530762" cy="1524200"/>
            </a:xfrm>
            <a:custGeom>
              <a:avLst/>
              <a:gdLst/>
              <a:ahLst/>
              <a:cxnLst/>
              <a:rect l="l" t="t" r="r" b="b"/>
              <a:pathLst>
                <a:path w="13167" h="37819" extrusionOk="0">
                  <a:moveTo>
                    <a:pt x="1" y="13166"/>
                  </a:moveTo>
                  <a:lnTo>
                    <a:pt x="13166" y="0"/>
                  </a:lnTo>
                  <a:lnTo>
                    <a:pt x="13090" y="24755"/>
                  </a:lnTo>
                  <a:lnTo>
                    <a:pt x="1" y="37819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157800" y="5564232"/>
              <a:ext cx="372988" cy="18499"/>
            </a:xfrm>
            <a:custGeom>
              <a:avLst/>
              <a:gdLst/>
              <a:ahLst/>
              <a:cxnLst/>
              <a:rect l="l" t="t" r="r" b="b"/>
              <a:pathLst>
                <a:path w="9253" h="459" extrusionOk="0">
                  <a:moveTo>
                    <a:pt x="1" y="1"/>
                  </a:moveTo>
                  <a:lnTo>
                    <a:pt x="9252" y="1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157800" y="5484352"/>
              <a:ext cx="372988" cy="18459"/>
            </a:xfrm>
            <a:custGeom>
              <a:avLst/>
              <a:gdLst/>
              <a:ahLst/>
              <a:cxnLst/>
              <a:rect l="l" t="t" r="r" b="b"/>
              <a:pathLst>
                <a:path w="9253" h="458" extrusionOk="0">
                  <a:moveTo>
                    <a:pt x="1" y="0"/>
                  </a:moveTo>
                  <a:lnTo>
                    <a:pt x="9252" y="0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157800" y="5405480"/>
              <a:ext cx="372988" cy="18459"/>
            </a:xfrm>
            <a:custGeom>
              <a:avLst/>
              <a:gdLst/>
              <a:ahLst/>
              <a:cxnLst/>
              <a:rect l="l" t="t" r="r" b="b"/>
              <a:pathLst>
                <a:path w="9253" h="458" extrusionOk="0">
                  <a:moveTo>
                    <a:pt x="1" y="0"/>
                  </a:moveTo>
                  <a:lnTo>
                    <a:pt x="9252" y="0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157800" y="5324553"/>
              <a:ext cx="372988" cy="19506"/>
            </a:xfrm>
            <a:custGeom>
              <a:avLst/>
              <a:gdLst/>
              <a:ahLst/>
              <a:cxnLst/>
              <a:rect l="l" t="t" r="r" b="b"/>
              <a:pathLst>
                <a:path w="9253" h="484" extrusionOk="0">
                  <a:moveTo>
                    <a:pt x="1" y="1"/>
                  </a:moveTo>
                  <a:lnTo>
                    <a:pt x="9252" y="1"/>
                  </a:lnTo>
                  <a:lnTo>
                    <a:pt x="9252" y="484"/>
                  </a:lnTo>
                  <a:lnTo>
                    <a:pt x="1" y="4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157800" y="5245681"/>
              <a:ext cx="372988" cy="18499"/>
            </a:xfrm>
            <a:custGeom>
              <a:avLst/>
              <a:gdLst/>
              <a:ahLst/>
              <a:cxnLst/>
              <a:rect l="l" t="t" r="r" b="b"/>
              <a:pathLst>
                <a:path w="9253" h="459" extrusionOk="0">
                  <a:moveTo>
                    <a:pt x="1" y="1"/>
                  </a:moveTo>
                  <a:lnTo>
                    <a:pt x="9252" y="1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157800" y="5165801"/>
              <a:ext cx="372988" cy="18459"/>
            </a:xfrm>
            <a:custGeom>
              <a:avLst/>
              <a:gdLst/>
              <a:ahLst/>
              <a:cxnLst/>
              <a:rect l="l" t="t" r="r" b="b"/>
              <a:pathLst>
                <a:path w="9253" h="458" extrusionOk="0">
                  <a:moveTo>
                    <a:pt x="1" y="0"/>
                  </a:moveTo>
                  <a:lnTo>
                    <a:pt x="9252" y="0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157800" y="5085882"/>
              <a:ext cx="372988" cy="18499"/>
            </a:xfrm>
            <a:custGeom>
              <a:avLst/>
              <a:gdLst/>
              <a:ahLst/>
              <a:cxnLst/>
              <a:rect l="l" t="t" r="r" b="b"/>
              <a:pathLst>
                <a:path w="9253" h="459" extrusionOk="0">
                  <a:moveTo>
                    <a:pt x="1" y="1"/>
                  </a:moveTo>
                  <a:lnTo>
                    <a:pt x="9252" y="1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157800" y="5006002"/>
              <a:ext cx="372988" cy="18459"/>
            </a:xfrm>
            <a:custGeom>
              <a:avLst/>
              <a:gdLst/>
              <a:ahLst/>
              <a:cxnLst/>
              <a:rect l="l" t="t" r="r" b="b"/>
              <a:pathLst>
                <a:path w="9253" h="458" extrusionOk="0">
                  <a:moveTo>
                    <a:pt x="1" y="0"/>
                  </a:moveTo>
                  <a:lnTo>
                    <a:pt x="9252" y="0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157800" y="4926082"/>
              <a:ext cx="372988" cy="18499"/>
            </a:xfrm>
            <a:custGeom>
              <a:avLst/>
              <a:gdLst/>
              <a:ahLst/>
              <a:cxnLst/>
              <a:rect l="l" t="t" r="r" b="b"/>
              <a:pathLst>
                <a:path w="9253" h="459" extrusionOk="0">
                  <a:moveTo>
                    <a:pt x="1" y="1"/>
                  </a:moveTo>
                  <a:lnTo>
                    <a:pt x="9252" y="1"/>
                  </a:lnTo>
                  <a:lnTo>
                    <a:pt x="9252" y="458"/>
                  </a:lnTo>
                  <a:lnTo>
                    <a:pt x="1" y="4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664940" y="4906616"/>
              <a:ext cx="442644" cy="695581"/>
            </a:xfrm>
            <a:custGeom>
              <a:avLst/>
              <a:gdLst/>
              <a:ahLst/>
              <a:cxnLst/>
              <a:rect l="l" t="t" r="r" b="b"/>
              <a:pathLst>
                <a:path w="10981" h="17259" extrusionOk="0">
                  <a:moveTo>
                    <a:pt x="1" y="1"/>
                  </a:moveTo>
                  <a:lnTo>
                    <a:pt x="10980" y="1"/>
                  </a:lnTo>
                  <a:lnTo>
                    <a:pt x="10980" y="17258"/>
                  </a:lnTo>
                  <a:lnTo>
                    <a:pt x="1" y="172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699768" y="5400362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99768" y="5254910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99768" y="5109458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699768" y="4962959"/>
              <a:ext cx="373996" cy="72786"/>
            </a:xfrm>
            <a:custGeom>
              <a:avLst/>
              <a:gdLst/>
              <a:ahLst/>
              <a:cxnLst/>
              <a:rect l="l" t="t" r="r" b="b"/>
              <a:pathLst>
                <a:path w="9278" h="1806" extrusionOk="0">
                  <a:moveTo>
                    <a:pt x="1" y="1"/>
                  </a:moveTo>
                  <a:lnTo>
                    <a:pt x="9278" y="1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1879458" y="4758101"/>
              <a:ext cx="1292984" cy="993618"/>
            </a:xfrm>
            <a:custGeom>
              <a:avLst/>
              <a:gdLst/>
              <a:ahLst/>
              <a:cxnLst/>
              <a:rect l="l" t="t" r="r" b="b"/>
              <a:pathLst>
                <a:path w="32076" h="24654" extrusionOk="0">
                  <a:moveTo>
                    <a:pt x="32075" y="24654"/>
                  </a:moveTo>
                  <a:lnTo>
                    <a:pt x="0" y="24654"/>
                  </a:lnTo>
                  <a:lnTo>
                    <a:pt x="0" y="1"/>
                  </a:lnTo>
                  <a:lnTo>
                    <a:pt x="320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1953225" y="4831855"/>
              <a:ext cx="1145449" cy="845103"/>
            </a:xfrm>
            <a:custGeom>
              <a:avLst/>
              <a:gdLst/>
              <a:ahLst/>
              <a:cxnLst/>
              <a:rect l="l" t="t" r="r" b="b"/>
              <a:pathLst>
                <a:path w="28416" h="20969" extrusionOk="0">
                  <a:moveTo>
                    <a:pt x="28415" y="1"/>
                  </a:moveTo>
                  <a:lnTo>
                    <a:pt x="28415" y="20969"/>
                  </a:lnTo>
                  <a:lnTo>
                    <a:pt x="0" y="209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1348777" y="4227519"/>
              <a:ext cx="530721" cy="1524200"/>
            </a:xfrm>
            <a:custGeom>
              <a:avLst/>
              <a:gdLst/>
              <a:ahLst/>
              <a:cxnLst/>
              <a:rect l="l" t="t" r="r" b="b"/>
              <a:pathLst>
                <a:path w="13166" h="37819" extrusionOk="0">
                  <a:moveTo>
                    <a:pt x="13165" y="13166"/>
                  </a:moveTo>
                  <a:lnTo>
                    <a:pt x="0" y="0"/>
                  </a:lnTo>
                  <a:lnTo>
                    <a:pt x="76" y="24755"/>
                  </a:lnTo>
                  <a:lnTo>
                    <a:pt x="13165" y="37819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2585326" y="5009065"/>
              <a:ext cx="203928" cy="203890"/>
            </a:xfrm>
            <a:custGeom>
              <a:avLst/>
              <a:gdLst/>
              <a:ahLst/>
              <a:cxnLst/>
              <a:rect l="l" t="t" r="r" b="b"/>
              <a:pathLst>
                <a:path w="5059" h="5059" extrusionOk="0">
                  <a:moveTo>
                    <a:pt x="2898" y="5058"/>
                  </a:moveTo>
                  <a:cubicBezTo>
                    <a:pt x="967" y="5058"/>
                    <a:pt x="1" y="2720"/>
                    <a:pt x="1373" y="1373"/>
                  </a:cubicBezTo>
                  <a:cubicBezTo>
                    <a:pt x="2720" y="1"/>
                    <a:pt x="5059" y="966"/>
                    <a:pt x="5059" y="2898"/>
                  </a:cubicBezTo>
                  <a:cubicBezTo>
                    <a:pt x="5059" y="4092"/>
                    <a:pt x="4093" y="5058"/>
                    <a:pt x="2898" y="50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2611971" y="5059242"/>
              <a:ext cx="157814" cy="156777"/>
            </a:xfrm>
            <a:custGeom>
              <a:avLst/>
              <a:gdLst/>
              <a:ahLst/>
              <a:cxnLst/>
              <a:rect l="l" t="t" r="r" b="b"/>
              <a:pathLst>
                <a:path w="3915" h="3890" extrusionOk="0">
                  <a:moveTo>
                    <a:pt x="3915" y="1653"/>
                  </a:moveTo>
                  <a:cubicBezTo>
                    <a:pt x="3915" y="3152"/>
                    <a:pt x="2110" y="3890"/>
                    <a:pt x="1043" y="2847"/>
                  </a:cubicBezTo>
                  <a:cubicBezTo>
                    <a:pt x="1" y="1780"/>
                    <a:pt x="738" y="1"/>
                    <a:pt x="2237" y="1"/>
                  </a:cubicBezTo>
                  <a:cubicBezTo>
                    <a:pt x="3152" y="1"/>
                    <a:pt x="3915" y="738"/>
                    <a:pt x="3915" y="16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2828154" y="5009065"/>
              <a:ext cx="203928" cy="203890"/>
            </a:xfrm>
            <a:custGeom>
              <a:avLst/>
              <a:gdLst/>
              <a:ahLst/>
              <a:cxnLst/>
              <a:rect l="l" t="t" r="r" b="b"/>
              <a:pathLst>
                <a:path w="5059" h="5059" extrusionOk="0">
                  <a:moveTo>
                    <a:pt x="2898" y="5058"/>
                  </a:moveTo>
                  <a:cubicBezTo>
                    <a:pt x="966" y="5058"/>
                    <a:pt x="1" y="2720"/>
                    <a:pt x="1373" y="1373"/>
                  </a:cubicBezTo>
                  <a:cubicBezTo>
                    <a:pt x="2745" y="1"/>
                    <a:pt x="5058" y="966"/>
                    <a:pt x="5058" y="2898"/>
                  </a:cubicBezTo>
                  <a:cubicBezTo>
                    <a:pt x="5058" y="4092"/>
                    <a:pt x="4092" y="5058"/>
                    <a:pt x="2898" y="50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2854798" y="5059242"/>
              <a:ext cx="157814" cy="156777"/>
            </a:xfrm>
            <a:custGeom>
              <a:avLst/>
              <a:gdLst/>
              <a:ahLst/>
              <a:cxnLst/>
              <a:rect l="l" t="t" r="r" b="b"/>
              <a:pathLst>
                <a:path w="3915" h="3890" extrusionOk="0">
                  <a:moveTo>
                    <a:pt x="3914" y="1653"/>
                  </a:moveTo>
                  <a:cubicBezTo>
                    <a:pt x="3914" y="3152"/>
                    <a:pt x="2110" y="3890"/>
                    <a:pt x="1068" y="2847"/>
                  </a:cubicBezTo>
                  <a:cubicBezTo>
                    <a:pt x="0" y="1780"/>
                    <a:pt x="763" y="1"/>
                    <a:pt x="2237" y="1"/>
                  </a:cubicBezTo>
                  <a:cubicBezTo>
                    <a:pt x="3152" y="1"/>
                    <a:pt x="3914" y="738"/>
                    <a:pt x="3914" y="16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2585326" y="5266155"/>
              <a:ext cx="203928" cy="203890"/>
            </a:xfrm>
            <a:custGeom>
              <a:avLst/>
              <a:gdLst/>
              <a:ahLst/>
              <a:cxnLst/>
              <a:rect l="l" t="t" r="r" b="b"/>
              <a:pathLst>
                <a:path w="5059" h="5059" extrusionOk="0">
                  <a:moveTo>
                    <a:pt x="2898" y="5059"/>
                  </a:moveTo>
                  <a:cubicBezTo>
                    <a:pt x="967" y="5059"/>
                    <a:pt x="1" y="2746"/>
                    <a:pt x="1373" y="1373"/>
                  </a:cubicBezTo>
                  <a:cubicBezTo>
                    <a:pt x="2720" y="1"/>
                    <a:pt x="5059" y="967"/>
                    <a:pt x="5059" y="2898"/>
                  </a:cubicBezTo>
                  <a:cubicBezTo>
                    <a:pt x="5059" y="4093"/>
                    <a:pt x="4093" y="5059"/>
                    <a:pt x="2898" y="50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2611971" y="5316372"/>
              <a:ext cx="157814" cy="156736"/>
            </a:xfrm>
            <a:custGeom>
              <a:avLst/>
              <a:gdLst/>
              <a:ahLst/>
              <a:cxnLst/>
              <a:rect l="l" t="t" r="r" b="b"/>
              <a:pathLst>
                <a:path w="3915" h="3889" extrusionOk="0">
                  <a:moveTo>
                    <a:pt x="3915" y="1652"/>
                  </a:moveTo>
                  <a:cubicBezTo>
                    <a:pt x="3915" y="3152"/>
                    <a:pt x="2110" y="3889"/>
                    <a:pt x="1043" y="2847"/>
                  </a:cubicBezTo>
                  <a:cubicBezTo>
                    <a:pt x="1" y="1779"/>
                    <a:pt x="738" y="0"/>
                    <a:pt x="2237" y="0"/>
                  </a:cubicBezTo>
                  <a:cubicBezTo>
                    <a:pt x="3152" y="0"/>
                    <a:pt x="3915" y="737"/>
                    <a:pt x="3915" y="16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2828154" y="5266155"/>
              <a:ext cx="203928" cy="203890"/>
            </a:xfrm>
            <a:custGeom>
              <a:avLst/>
              <a:gdLst/>
              <a:ahLst/>
              <a:cxnLst/>
              <a:rect l="l" t="t" r="r" b="b"/>
              <a:pathLst>
                <a:path w="5059" h="5059" extrusionOk="0">
                  <a:moveTo>
                    <a:pt x="2898" y="5059"/>
                  </a:moveTo>
                  <a:cubicBezTo>
                    <a:pt x="966" y="5059"/>
                    <a:pt x="1" y="2746"/>
                    <a:pt x="1373" y="1373"/>
                  </a:cubicBezTo>
                  <a:cubicBezTo>
                    <a:pt x="2720" y="1"/>
                    <a:pt x="5058" y="967"/>
                    <a:pt x="5058" y="2898"/>
                  </a:cubicBezTo>
                  <a:cubicBezTo>
                    <a:pt x="5058" y="4093"/>
                    <a:pt x="4092" y="5059"/>
                    <a:pt x="2898" y="50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2854798" y="5316372"/>
              <a:ext cx="157814" cy="156736"/>
            </a:xfrm>
            <a:custGeom>
              <a:avLst/>
              <a:gdLst/>
              <a:ahLst/>
              <a:cxnLst/>
              <a:rect l="l" t="t" r="r" b="b"/>
              <a:pathLst>
                <a:path w="3915" h="3889" extrusionOk="0">
                  <a:moveTo>
                    <a:pt x="3914" y="1652"/>
                  </a:moveTo>
                  <a:cubicBezTo>
                    <a:pt x="3914" y="3152"/>
                    <a:pt x="2110" y="3889"/>
                    <a:pt x="1068" y="2847"/>
                  </a:cubicBezTo>
                  <a:cubicBezTo>
                    <a:pt x="0" y="1779"/>
                    <a:pt x="763" y="0"/>
                    <a:pt x="2237" y="0"/>
                  </a:cubicBezTo>
                  <a:cubicBezTo>
                    <a:pt x="3152" y="0"/>
                    <a:pt x="3914" y="737"/>
                    <a:pt x="3914" y="16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2035175" y="4906616"/>
              <a:ext cx="442644" cy="695581"/>
            </a:xfrm>
            <a:custGeom>
              <a:avLst/>
              <a:gdLst/>
              <a:ahLst/>
              <a:cxnLst/>
              <a:rect l="l" t="t" r="r" b="b"/>
              <a:pathLst>
                <a:path w="10981" h="17259" extrusionOk="0">
                  <a:moveTo>
                    <a:pt x="10980" y="17258"/>
                  </a:moveTo>
                  <a:lnTo>
                    <a:pt x="1" y="17258"/>
                  </a:lnTo>
                  <a:lnTo>
                    <a:pt x="1" y="1"/>
                  </a:lnTo>
                  <a:lnTo>
                    <a:pt x="109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2070003" y="5400362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2070003" y="5254910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2070003" y="5109458"/>
              <a:ext cx="373996" cy="72746"/>
            </a:xfrm>
            <a:custGeom>
              <a:avLst/>
              <a:gdLst/>
              <a:ahLst/>
              <a:cxnLst/>
              <a:rect l="l" t="t" r="r" b="b"/>
              <a:pathLst>
                <a:path w="9278" h="1805" extrusionOk="0">
                  <a:moveTo>
                    <a:pt x="1" y="0"/>
                  </a:moveTo>
                  <a:lnTo>
                    <a:pt x="9278" y="0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2070003" y="4962959"/>
              <a:ext cx="373996" cy="72786"/>
            </a:xfrm>
            <a:custGeom>
              <a:avLst/>
              <a:gdLst/>
              <a:ahLst/>
              <a:cxnLst/>
              <a:rect l="l" t="t" r="r" b="b"/>
              <a:pathLst>
                <a:path w="9278" h="1806" extrusionOk="0">
                  <a:moveTo>
                    <a:pt x="1" y="1"/>
                  </a:moveTo>
                  <a:lnTo>
                    <a:pt x="9278" y="1"/>
                  </a:lnTo>
                  <a:lnTo>
                    <a:pt x="9278" y="1805"/>
                  </a:lnTo>
                  <a:lnTo>
                    <a:pt x="1" y="18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105012" y="3918157"/>
              <a:ext cx="901614" cy="926031"/>
            </a:xfrm>
            <a:custGeom>
              <a:avLst/>
              <a:gdLst/>
              <a:ahLst/>
              <a:cxnLst/>
              <a:rect l="l" t="t" r="r" b="b"/>
              <a:pathLst>
                <a:path w="22367" h="22977" extrusionOk="0">
                  <a:moveTo>
                    <a:pt x="11615" y="22367"/>
                  </a:moveTo>
                  <a:cubicBezTo>
                    <a:pt x="7244" y="22367"/>
                    <a:pt x="3330" y="19749"/>
                    <a:pt x="1678" y="15733"/>
                  </a:cubicBezTo>
                  <a:cubicBezTo>
                    <a:pt x="0" y="11717"/>
                    <a:pt x="915" y="7092"/>
                    <a:pt x="3991" y="4016"/>
                  </a:cubicBezTo>
                  <a:cubicBezTo>
                    <a:pt x="7066" y="916"/>
                    <a:pt x="11692" y="1"/>
                    <a:pt x="15733" y="1678"/>
                  </a:cubicBezTo>
                  <a:cubicBezTo>
                    <a:pt x="19748" y="3330"/>
                    <a:pt x="22366" y="7244"/>
                    <a:pt x="22366" y="11616"/>
                  </a:cubicBezTo>
                  <a:cubicBezTo>
                    <a:pt x="22366" y="17538"/>
                    <a:pt x="17537" y="22367"/>
                    <a:pt x="11615" y="22367"/>
                  </a:cubicBezTo>
                  <a:close/>
                  <a:moveTo>
                    <a:pt x="11615" y="1094"/>
                  </a:moveTo>
                  <a:cubicBezTo>
                    <a:pt x="7345" y="1094"/>
                    <a:pt x="3508" y="3661"/>
                    <a:pt x="1881" y="7575"/>
                  </a:cubicBezTo>
                  <a:cubicBezTo>
                    <a:pt x="254" y="11514"/>
                    <a:pt x="1144" y="16038"/>
                    <a:pt x="4168" y="19063"/>
                  </a:cubicBezTo>
                  <a:cubicBezTo>
                    <a:pt x="7193" y="22062"/>
                    <a:pt x="11717" y="22977"/>
                    <a:pt x="15631" y="21325"/>
                  </a:cubicBezTo>
                  <a:cubicBezTo>
                    <a:pt x="19570" y="19698"/>
                    <a:pt x="22137" y="15860"/>
                    <a:pt x="22137" y="11616"/>
                  </a:cubicBezTo>
                  <a:cubicBezTo>
                    <a:pt x="22137" y="5796"/>
                    <a:pt x="17410" y="1094"/>
                    <a:pt x="11615" y="10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91669" y="3905865"/>
              <a:ext cx="841189" cy="858443"/>
            </a:xfrm>
            <a:custGeom>
              <a:avLst/>
              <a:gdLst/>
              <a:ahLst/>
              <a:cxnLst/>
              <a:rect l="l" t="t" r="r" b="b"/>
              <a:pathLst>
                <a:path w="20868" h="21300" extrusionOk="0">
                  <a:moveTo>
                    <a:pt x="11946" y="20842"/>
                  </a:moveTo>
                  <a:cubicBezTo>
                    <a:pt x="3991" y="20842"/>
                    <a:pt x="1" y="11235"/>
                    <a:pt x="5618" y="5618"/>
                  </a:cubicBezTo>
                  <a:cubicBezTo>
                    <a:pt x="11235" y="1"/>
                    <a:pt x="20842" y="3966"/>
                    <a:pt x="20867" y="11921"/>
                  </a:cubicBezTo>
                  <a:cubicBezTo>
                    <a:pt x="20842" y="16826"/>
                    <a:pt x="16852" y="20816"/>
                    <a:pt x="11946" y="20842"/>
                  </a:cubicBezTo>
                  <a:close/>
                  <a:moveTo>
                    <a:pt x="11946" y="3229"/>
                  </a:moveTo>
                  <a:cubicBezTo>
                    <a:pt x="4194" y="3229"/>
                    <a:pt x="306" y="12582"/>
                    <a:pt x="5796" y="18071"/>
                  </a:cubicBezTo>
                  <a:cubicBezTo>
                    <a:pt x="8286" y="20537"/>
                    <a:pt x="12023" y="21299"/>
                    <a:pt x="15276" y="19952"/>
                  </a:cubicBezTo>
                  <a:cubicBezTo>
                    <a:pt x="18504" y="18605"/>
                    <a:pt x="20639" y="15428"/>
                    <a:pt x="20639" y="11921"/>
                  </a:cubicBezTo>
                  <a:cubicBezTo>
                    <a:pt x="20613" y="7117"/>
                    <a:pt x="16724" y="3229"/>
                    <a:pt x="11946" y="32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191073" y="4004203"/>
              <a:ext cx="666969" cy="750876"/>
            </a:xfrm>
            <a:custGeom>
              <a:avLst/>
              <a:gdLst/>
              <a:ahLst/>
              <a:cxnLst/>
              <a:rect l="l" t="t" r="r" b="b"/>
              <a:pathLst>
                <a:path w="16546" h="18631" extrusionOk="0">
                  <a:moveTo>
                    <a:pt x="9480" y="16572"/>
                  </a:moveTo>
                  <a:cubicBezTo>
                    <a:pt x="3152" y="16546"/>
                    <a:pt x="0" y="8922"/>
                    <a:pt x="4448" y="4474"/>
                  </a:cubicBezTo>
                  <a:cubicBezTo>
                    <a:pt x="8921" y="1"/>
                    <a:pt x="16546" y="3152"/>
                    <a:pt x="16546" y="9481"/>
                  </a:cubicBezTo>
                  <a:cubicBezTo>
                    <a:pt x="16546" y="13369"/>
                    <a:pt x="13394" y="16546"/>
                    <a:pt x="9480" y="16572"/>
                  </a:cubicBezTo>
                  <a:close/>
                  <a:moveTo>
                    <a:pt x="9480" y="2618"/>
                  </a:moveTo>
                  <a:cubicBezTo>
                    <a:pt x="3355" y="2618"/>
                    <a:pt x="305" y="10014"/>
                    <a:pt x="4626" y="14335"/>
                  </a:cubicBezTo>
                  <a:cubicBezTo>
                    <a:pt x="8947" y="18630"/>
                    <a:pt x="16343" y="15581"/>
                    <a:pt x="16317" y="9481"/>
                  </a:cubicBezTo>
                  <a:cubicBezTo>
                    <a:pt x="16317" y="5694"/>
                    <a:pt x="13242" y="2618"/>
                    <a:pt x="9480" y="26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290438" y="4103548"/>
              <a:ext cx="493838" cy="553192"/>
            </a:xfrm>
            <a:custGeom>
              <a:avLst/>
              <a:gdLst/>
              <a:ahLst/>
              <a:cxnLst/>
              <a:rect l="l" t="t" r="r" b="b"/>
              <a:pathLst>
                <a:path w="12251" h="13726" extrusionOk="0">
                  <a:moveTo>
                    <a:pt x="7015" y="12251"/>
                  </a:moveTo>
                  <a:cubicBezTo>
                    <a:pt x="2339" y="12251"/>
                    <a:pt x="1" y="6609"/>
                    <a:pt x="3305" y="3305"/>
                  </a:cubicBezTo>
                  <a:cubicBezTo>
                    <a:pt x="6609" y="1"/>
                    <a:pt x="12251" y="2339"/>
                    <a:pt x="12251" y="7016"/>
                  </a:cubicBezTo>
                  <a:cubicBezTo>
                    <a:pt x="12251" y="9913"/>
                    <a:pt x="9913" y="12251"/>
                    <a:pt x="7015" y="12251"/>
                  </a:cubicBezTo>
                  <a:close/>
                  <a:moveTo>
                    <a:pt x="7015" y="1983"/>
                  </a:moveTo>
                  <a:cubicBezTo>
                    <a:pt x="2542" y="1983"/>
                    <a:pt x="280" y="7397"/>
                    <a:pt x="3457" y="10549"/>
                  </a:cubicBezTo>
                  <a:cubicBezTo>
                    <a:pt x="6609" y="13726"/>
                    <a:pt x="12022" y="11463"/>
                    <a:pt x="12022" y="7016"/>
                  </a:cubicBezTo>
                  <a:cubicBezTo>
                    <a:pt x="11997" y="4245"/>
                    <a:pt x="9760" y="2009"/>
                    <a:pt x="7015" y="19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115250" y="3928394"/>
              <a:ext cx="914916" cy="914786"/>
            </a:xfrm>
            <a:custGeom>
              <a:avLst/>
              <a:gdLst/>
              <a:ahLst/>
              <a:cxnLst/>
              <a:rect l="l" t="t" r="r" b="b"/>
              <a:pathLst>
                <a:path w="22697" h="22698" extrusionOk="0">
                  <a:moveTo>
                    <a:pt x="0" y="153"/>
                  </a:moveTo>
                  <a:lnTo>
                    <a:pt x="153" y="1"/>
                  </a:lnTo>
                  <a:lnTo>
                    <a:pt x="22697" y="22545"/>
                  </a:lnTo>
                  <a:lnTo>
                    <a:pt x="22544" y="22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8177129" y="3938671"/>
              <a:ext cx="397537" cy="399519"/>
            </a:xfrm>
            <a:custGeom>
              <a:avLst/>
              <a:gdLst/>
              <a:ahLst/>
              <a:cxnLst/>
              <a:rect l="l" t="t" r="r" b="b"/>
              <a:pathLst>
                <a:path w="9862" h="9913" extrusionOk="0">
                  <a:moveTo>
                    <a:pt x="4957" y="9912"/>
                  </a:moveTo>
                  <a:lnTo>
                    <a:pt x="4931" y="9912"/>
                  </a:lnTo>
                  <a:cubicBezTo>
                    <a:pt x="4626" y="9912"/>
                    <a:pt x="4321" y="9861"/>
                    <a:pt x="4042" y="9811"/>
                  </a:cubicBezTo>
                  <a:lnTo>
                    <a:pt x="4067" y="9582"/>
                  </a:lnTo>
                  <a:cubicBezTo>
                    <a:pt x="4347" y="9633"/>
                    <a:pt x="4652" y="9683"/>
                    <a:pt x="4931" y="9683"/>
                  </a:cubicBezTo>
                  <a:close/>
                  <a:moveTo>
                    <a:pt x="5872" y="9811"/>
                  </a:moveTo>
                  <a:lnTo>
                    <a:pt x="5821" y="9582"/>
                  </a:lnTo>
                  <a:cubicBezTo>
                    <a:pt x="6100" y="9531"/>
                    <a:pt x="6380" y="9455"/>
                    <a:pt x="6659" y="9353"/>
                  </a:cubicBezTo>
                  <a:lnTo>
                    <a:pt x="6736" y="9556"/>
                  </a:lnTo>
                  <a:cubicBezTo>
                    <a:pt x="6456" y="9683"/>
                    <a:pt x="6177" y="9760"/>
                    <a:pt x="5872" y="9836"/>
                  </a:cubicBezTo>
                  <a:close/>
                  <a:moveTo>
                    <a:pt x="3177" y="9582"/>
                  </a:moveTo>
                  <a:cubicBezTo>
                    <a:pt x="2898" y="9455"/>
                    <a:pt x="2618" y="9328"/>
                    <a:pt x="2364" y="9150"/>
                  </a:cubicBezTo>
                  <a:lnTo>
                    <a:pt x="2466" y="8972"/>
                  </a:lnTo>
                  <a:cubicBezTo>
                    <a:pt x="2720" y="9124"/>
                    <a:pt x="2974" y="9251"/>
                    <a:pt x="3254" y="9353"/>
                  </a:cubicBezTo>
                  <a:close/>
                  <a:moveTo>
                    <a:pt x="7574" y="9150"/>
                  </a:moveTo>
                  <a:lnTo>
                    <a:pt x="7447" y="8946"/>
                  </a:lnTo>
                  <a:cubicBezTo>
                    <a:pt x="7701" y="8794"/>
                    <a:pt x="7930" y="8616"/>
                    <a:pt x="8134" y="8438"/>
                  </a:cubicBezTo>
                  <a:lnTo>
                    <a:pt x="8286" y="8591"/>
                  </a:lnTo>
                  <a:cubicBezTo>
                    <a:pt x="8057" y="8794"/>
                    <a:pt x="7829" y="8997"/>
                    <a:pt x="7549" y="9150"/>
                  </a:cubicBezTo>
                  <a:close/>
                  <a:moveTo>
                    <a:pt x="1627" y="8616"/>
                  </a:moveTo>
                  <a:cubicBezTo>
                    <a:pt x="1398" y="8413"/>
                    <a:pt x="1195" y="8184"/>
                    <a:pt x="1017" y="7930"/>
                  </a:cubicBezTo>
                  <a:lnTo>
                    <a:pt x="1195" y="7803"/>
                  </a:lnTo>
                  <a:cubicBezTo>
                    <a:pt x="1373" y="8031"/>
                    <a:pt x="1576" y="8235"/>
                    <a:pt x="1780" y="8438"/>
                  </a:cubicBezTo>
                  <a:close/>
                  <a:moveTo>
                    <a:pt x="8896" y="7930"/>
                  </a:moveTo>
                  <a:lnTo>
                    <a:pt x="8718" y="7777"/>
                  </a:lnTo>
                  <a:cubicBezTo>
                    <a:pt x="8871" y="7549"/>
                    <a:pt x="9023" y="7294"/>
                    <a:pt x="9176" y="7040"/>
                  </a:cubicBezTo>
                  <a:lnTo>
                    <a:pt x="9379" y="7142"/>
                  </a:lnTo>
                  <a:cubicBezTo>
                    <a:pt x="9226" y="7421"/>
                    <a:pt x="9074" y="7676"/>
                    <a:pt x="8896" y="7930"/>
                  </a:cubicBezTo>
                  <a:close/>
                  <a:moveTo>
                    <a:pt x="509" y="7167"/>
                  </a:moveTo>
                  <a:cubicBezTo>
                    <a:pt x="382" y="6888"/>
                    <a:pt x="280" y="6608"/>
                    <a:pt x="204" y="6303"/>
                  </a:cubicBezTo>
                  <a:lnTo>
                    <a:pt x="433" y="6252"/>
                  </a:lnTo>
                  <a:cubicBezTo>
                    <a:pt x="509" y="6532"/>
                    <a:pt x="610" y="6786"/>
                    <a:pt x="738" y="7066"/>
                  </a:cubicBezTo>
                  <a:close/>
                  <a:moveTo>
                    <a:pt x="9684" y="6303"/>
                  </a:moveTo>
                  <a:lnTo>
                    <a:pt x="9481" y="6227"/>
                  </a:lnTo>
                  <a:cubicBezTo>
                    <a:pt x="9557" y="5947"/>
                    <a:pt x="9608" y="5668"/>
                    <a:pt x="9633" y="5363"/>
                  </a:cubicBezTo>
                  <a:lnTo>
                    <a:pt x="9862" y="5388"/>
                  </a:lnTo>
                  <a:cubicBezTo>
                    <a:pt x="9836" y="5693"/>
                    <a:pt x="9786" y="5998"/>
                    <a:pt x="9684" y="6303"/>
                  </a:cubicBezTo>
                  <a:close/>
                  <a:moveTo>
                    <a:pt x="26" y="5414"/>
                  </a:moveTo>
                  <a:cubicBezTo>
                    <a:pt x="26" y="5261"/>
                    <a:pt x="0" y="5109"/>
                    <a:pt x="0" y="4956"/>
                  </a:cubicBezTo>
                  <a:cubicBezTo>
                    <a:pt x="0" y="4804"/>
                    <a:pt x="0" y="4651"/>
                    <a:pt x="26" y="4499"/>
                  </a:cubicBezTo>
                  <a:lnTo>
                    <a:pt x="255" y="4524"/>
                  </a:lnTo>
                  <a:cubicBezTo>
                    <a:pt x="229" y="4677"/>
                    <a:pt x="229" y="4804"/>
                    <a:pt x="229" y="4956"/>
                  </a:cubicBezTo>
                  <a:cubicBezTo>
                    <a:pt x="229" y="5109"/>
                    <a:pt x="229" y="5261"/>
                    <a:pt x="255" y="5388"/>
                  </a:cubicBezTo>
                  <a:close/>
                  <a:moveTo>
                    <a:pt x="9633" y="4499"/>
                  </a:moveTo>
                  <a:cubicBezTo>
                    <a:pt x="9608" y="4219"/>
                    <a:pt x="9557" y="3939"/>
                    <a:pt x="9455" y="3660"/>
                  </a:cubicBezTo>
                  <a:lnTo>
                    <a:pt x="9684" y="3584"/>
                  </a:lnTo>
                  <a:cubicBezTo>
                    <a:pt x="9760" y="3889"/>
                    <a:pt x="9836" y="4168"/>
                    <a:pt x="9862" y="4473"/>
                  </a:cubicBezTo>
                  <a:close/>
                  <a:moveTo>
                    <a:pt x="407" y="3660"/>
                  </a:moveTo>
                  <a:lnTo>
                    <a:pt x="178" y="3609"/>
                  </a:lnTo>
                  <a:cubicBezTo>
                    <a:pt x="280" y="3304"/>
                    <a:pt x="382" y="3025"/>
                    <a:pt x="509" y="2770"/>
                  </a:cubicBezTo>
                  <a:lnTo>
                    <a:pt x="712" y="2872"/>
                  </a:lnTo>
                  <a:cubicBezTo>
                    <a:pt x="585" y="3126"/>
                    <a:pt x="483" y="3406"/>
                    <a:pt x="407" y="3685"/>
                  </a:cubicBezTo>
                  <a:close/>
                  <a:moveTo>
                    <a:pt x="9150" y="2847"/>
                  </a:moveTo>
                  <a:cubicBezTo>
                    <a:pt x="9023" y="2592"/>
                    <a:pt x="8871" y="2338"/>
                    <a:pt x="8693" y="2110"/>
                  </a:cubicBezTo>
                  <a:lnTo>
                    <a:pt x="8871" y="1957"/>
                  </a:lnTo>
                  <a:cubicBezTo>
                    <a:pt x="9074" y="2211"/>
                    <a:pt x="9226" y="2465"/>
                    <a:pt x="9354" y="2745"/>
                  </a:cubicBezTo>
                  <a:close/>
                  <a:moveTo>
                    <a:pt x="1195" y="2110"/>
                  </a:moveTo>
                  <a:lnTo>
                    <a:pt x="992" y="1982"/>
                  </a:lnTo>
                  <a:cubicBezTo>
                    <a:pt x="1195" y="1728"/>
                    <a:pt x="1398" y="1525"/>
                    <a:pt x="1602" y="1322"/>
                  </a:cubicBezTo>
                  <a:lnTo>
                    <a:pt x="1780" y="1474"/>
                  </a:lnTo>
                  <a:cubicBezTo>
                    <a:pt x="1551" y="1677"/>
                    <a:pt x="1348" y="1881"/>
                    <a:pt x="1170" y="2135"/>
                  </a:cubicBezTo>
                  <a:close/>
                  <a:moveTo>
                    <a:pt x="8108" y="1474"/>
                  </a:moveTo>
                  <a:cubicBezTo>
                    <a:pt x="7905" y="1271"/>
                    <a:pt x="7651" y="1093"/>
                    <a:pt x="7422" y="940"/>
                  </a:cubicBezTo>
                  <a:lnTo>
                    <a:pt x="7524" y="737"/>
                  </a:lnTo>
                  <a:cubicBezTo>
                    <a:pt x="7803" y="915"/>
                    <a:pt x="8032" y="1093"/>
                    <a:pt x="8261" y="1296"/>
                  </a:cubicBezTo>
                  <a:close/>
                  <a:moveTo>
                    <a:pt x="2466" y="966"/>
                  </a:moveTo>
                  <a:lnTo>
                    <a:pt x="2339" y="762"/>
                  </a:lnTo>
                  <a:cubicBezTo>
                    <a:pt x="2593" y="585"/>
                    <a:pt x="2872" y="458"/>
                    <a:pt x="3152" y="356"/>
                  </a:cubicBezTo>
                  <a:lnTo>
                    <a:pt x="3228" y="559"/>
                  </a:lnTo>
                  <a:cubicBezTo>
                    <a:pt x="2974" y="661"/>
                    <a:pt x="2695" y="813"/>
                    <a:pt x="2466" y="966"/>
                  </a:cubicBezTo>
                  <a:close/>
                  <a:moveTo>
                    <a:pt x="6634" y="559"/>
                  </a:moveTo>
                  <a:cubicBezTo>
                    <a:pt x="6354" y="458"/>
                    <a:pt x="6075" y="381"/>
                    <a:pt x="5795" y="330"/>
                  </a:cubicBezTo>
                  <a:lnTo>
                    <a:pt x="5846" y="102"/>
                  </a:lnTo>
                  <a:cubicBezTo>
                    <a:pt x="6151" y="153"/>
                    <a:pt x="6431" y="229"/>
                    <a:pt x="6710" y="330"/>
                  </a:cubicBezTo>
                  <a:close/>
                  <a:moveTo>
                    <a:pt x="4067" y="330"/>
                  </a:moveTo>
                  <a:lnTo>
                    <a:pt x="4016" y="102"/>
                  </a:lnTo>
                  <a:cubicBezTo>
                    <a:pt x="4321" y="51"/>
                    <a:pt x="4626" y="25"/>
                    <a:pt x="4931" y="0"/>
                  </a:cubicBezTo>
                  <a:lnTo>
                    <a:pt x="4931" y="254"/>
                  </a:lnTo>
                  <a:cubicBezTo>
                    <a:pt x="4652" y="254"/>
                    <a:pt x="4347" y="280"/>
                    <a:pt x="4067" y="3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8230419" y="3924323"/>
              <a:ext cx="770445" cy="769294"/>
            </a:xfrm>
            <a:custGeom>
              <a:avLst/>
              <a:gdLst/>
              <a:ahLst/>
              <a:cxnLst/>
              <a:rect l="l" t="t" r="r" b="b"/>
              <a:pathLst>
                <a:path w="19113" h="19088" extrusionOk="0">
                  <a:moveTo>
                    <a:pt x="9607" y="19087"/>
                  </a:moveTo>
                  <a:lnTo>
                    <a:pt x="9556" y="19087"/>
                  </a:lnTo>
                  <a:cubicBezTo>
                    <a:pt x="9251" y="19087"/>
                    <a:pt x="8921" y="19087"/>
                    <a:pt x="8616" y="19037"/>
                  </a:cubicBezTo>
                  <a:lnTo>
                    <a:pt x="8641" y="18808"/>
                  </a:lnTo>
                  <a:cubicBezTo>
                    <a:pt x="8946" y="18859"/>
                    <a:pt x="9251" y="18859"/>
                    <a:pt x="9556" y="18859"/>
                  </a:cubicBezTo>
                  <a:lnTo>
                    <a:pt x="9607" y="18859"/>
                  </a:lnTo>
                  <a:close/>
                  <a:moveTo>
                    <a:pt x="10548" y="19037"/>
                  </a:moveTo>
                  <a:lnTo>
                    <a:pt x="10522" y="18808"/>
                  </a:lnTo>
                  <a:cubicBezTo>
                    <a:pt x="10827" y="18782"/>
                    <a:pt x="11132" y="18732"/>
                    <a:pt x="11437" y="18681"/>
                  </a:cubicBezTo>
                  <a:lnTo>
                    <a:pt x="11488" y="18910"/>
                  </a:lnTo>
                  <a:cubicBezTo>
                    <a:pt x="11158" y="18960"/>
                    <a:pt x="10853" y="19011"/>
                    <a:pt x="10548" y="19037"/>
                  </a:cubicBezTo>
                  <a:close/>
                  <a:moveTo>
                    <a:pt x="7727" y="18910"/>
                  </a:moveTo>
                  <a:cubicBezTo>
                    <a:pt x="7422" y="18859"/>
                    <a:pt x="7117" y="18782"/>
                    <a:pt x="6812" y="18681"/>
                  </a:cubicBezTo>
                  <a:lnTo>
                    <a:pt x="6888" y="18452"/>
                  </a:lnTo>
                  <a:cubicBezTo>
                    <a:pt x="7167" y="18554"/>
                    <a:pt x="7472" y="18630"/>
                    <a:pt x="7752" y="18681"/>
                  </a:cubicBezTo>
                  <a:close/>
                  <a:moveTo>
                    <a:pt x="12378" y="18681"/>
                  </a:moveTo>
                  <a:lnTo>
                    <a:pt x="12327" y="18452"/>
                  </a:lnTo>
                  <a:cubicBezTo>
                    <a:pt x="12606" y="18350"/>
                    <a:pt x="12911" y="18249"/>
                    <a:pt x="13191" y="18122"/>
                  </a:cubicBezTo>
                  <a:lnTo>
                    <a:pt x="13267" y="18350"/>
                  </a:lnTo>
                  <a:cubicBezTo>
                    <a:pt x="12962" y="18477"/>
                    <a:pt x="12657" y="18579"/>
                    <a:pt x="12378" y="18681"/>
                  </a:cubicBezTo>
                  <a:close/>
                  <a:moveTo>
                    <a:pt x="5922" y="18350"/>
                  </a:moveTo>
                  <a:cubicBezTo>
                    <a:pt x="5642" y="18223"/>
                    <a:pt x="5363" y="18096"/>
                    <a:pt x="5083" y="17944"/>
                  </a:cubicBezTo>
                  <a:lnTo>
                    <a:pt x="5185" y="17740"/>
                  </a:lnTo>
                  <a:cubicBezTo>
                    <a:pt x="5465" y="17893"/>
                    <a:pt x="5744" y="18020"/>
                    <a:pt x="6024" y="18147"/>
                  </a:cubicBezTo>
                  <a:close/>
                  <a:moveTo>
                    <a:pt x="14106" y="17944"/>
                  </a:moveTo>
                  <a:lnTo>
                    <a:pt x="14004" y="17740"/>
                  </a:lnTo>
                  <a:cubicBezTo>
                    <a:pt x="14258" y="17588"/>
                    <a:pt x="14538" y="17410"/>
                    <a:pt x="14792" y="17258"/>
                  </a:cubicBezTo>
                  <a:lnTo>
                    <a:pt x="14919" y="17461"/>
                  </a:lnTo>
                  <a:cubicBezTo>
                    <a:pt x="14640" y="17639"/>
                    <a:pt x="14360" y="17817"/>
                    <a:pt x="14106" y="17944"/>
                  </a:cubicBezTo>
                  <a:close/>
                  <a:moveTo>
                    <a:pt x="4270" y="17461"/>
                  </a:moveTo>
                  <a:cubicBezTo>
                    <a:pt x="4016" y="17308"/>
                    <a:pt x="3762" y="17105"/>
                    <a:pt x="3507" y="16902"/>
                  </a:cubicBezTo>
                  <a:lnTo>
                    <a:pt x="3660" y="16724"/>
                  </a:lnTo>
                  <a:cubicBezTo>
                    <a:pt x="3889" y="16927"/>
                    <a:pt x="4143" y="17105"/>
                    <a:pt x="4397" y="17283"/>
                  </a:cubicBezTo>
                  <a:close/>
                  <a:moveTo>
                    <a:pt x="15656" y="16876"/>
                  </a:moveTo>
                  <a:lnTo>
                    <a:pt x="15504" y="16698"/>
                  </a:lnTo>
                  <a:cubicBezTo>
                    <a:pt x="15732" y="16520"/>
                    <a:pt x="15961" y="16317"/>
                    <a:pt x="16190" y="16088"/>
                  </a:cubicBezTo>
                  <a:lnTo>
                    <a:pt x="16342" y="16266"/>
                  </a:lnTo>
                  <a:cubicBezTo>
                    <a:pt x="16114" y="16495"/>
                    <a:pt x="15885" y="16698"/>
                    <a:pt x="15656" y="16902"/>
                  </a:cubicBezTo>
                  <a:close/>
                  <a:moveTo>
                    <a:pt x="2796" y="16292"/>
                  </a:moveTo>
                  <a:cubicBezTo>
                    <a:pt x="2593" y="16063"/>
                    <a:pt x="2364" y="15834"/>
                    <a:pt x="2160" y="15606"/>
                  </a:cubicBezTo>
                  <a:lnTo>
                    <a:pt x="2338" y="15453"/>
                  </a:lnTo>
                  <a:cubicBezTo>
                    <a:pt x="2542" y="15682"/>
                    <a:pt x="2745" y="15910"/>
                    <a:pt x="2948" y="16139"/>
                  </a:cubicBezTo>
                  <a:close/>
                  <a:moveTo>
                    <a:pt x="16952" y="15580"/>
                  </a:moveTo>
                  <a:lnTo>
                    <a:pt x="16800" y="15428"/>
                  </a:lnTo>
                  <a:cubicBezTo>
                    <a:pt x="16978" y="15199"/>
                    <a:pt x="17156" y="14945"/>
                    <a:pt x="17334" y="14691"/>
                  </a:cubicBezTo>
                  <a:lnTo>
                    <a:pt x="17512" y="14818"/>
                  </a:lnTo>
                  <a:cubicBezTo>
                    <a:pt x="17334" y="15072"/>
                    <a:pt x="17156" y="15326"/>
                    <a:pt x="16952" y="15580"/>
                  </a:cubicBezTo>
                  <a:close/>
                  <a:moveTo>
                    <a:pt x="1627" y="14843"/>
                  </a:moveTo>
                  <a:cubicBezTo>
                    <a:pt x="1449" y="14589"/>
                    <a:pt x="1296" y="14335"/>
                    <a:pt x="1144" y="14055"/>
                  </a:cubicBezTo>
                  <a:lnTo>
                    <a:pt x="1347" y="13928"/>
                  </a:lnTo>
                  <a:cubicBezTo>
                    <a:pt x="1500" y="14208"/>
                    <a:pt x="1652" y="14462"/>
                    <a:pt x="1830" y="14716"/>
                  </a:cubicBezTo>
                  <a:close/>
                  <a:moveTo>
                    <a:pt x="17995" y="14004"/>
                  </a:moveTo>
                  <a:lnTo>
                    <a:pt x="17791" y="13903"/>
                  </a:lnTo>
                  <a:cubicBezTo>
                    <a:pt x="17944" y="13648"/>
                    <a:pt x="18071" y="13369"/>
                    <a:pt x="18198" y="13089"/>
                  </a:cubicBezTo>
                  <a:lnTo>
                    <a:pt x="18401" y="13166"/>
                  </a:lnTo>
                  <a:cubicBezTo>
                    <a:pt x="18274" y="13445"/>
                    <a:pt x="18147" y="13750"/>
                    <a:pt x="17995" y="14004"/>
                  </a:cubicBezTo>
                  <a:close/>
                  <a:moveTo>
                    <a:pt x="737" y="13216"/>
                  </a:moveTo>
                  <a:cubicBezTo>
                    <a:pt x="610" y="12911"/>
                    <a:pt x="508" y="12632"/>
                    <a:pt x="432" y="12327"/>
                  </a:cubicBezTo>
                  <a:lnTo>
                    <a:pt x="635" y="12251"/>
                  </a:lnTo>
                  <a:cubicBezTo>
                    <a:pt x="737" y="12556"/>
                    <a:pt x="839" y="12835"/>
                    <a:pt x="966" y="13115"/>
                  </a:cubicBezTo>
                  <a:close/>
                  <a:moveTo>
                    <a:pt x="18706" y="12276"/>
                  </a:moveTo>
                  <a:lnTo>
                    <a:pt x="18503" y="12225"/>
                  </a:lnTo>
                  <a:cubicBezTo>
                    <a:pt x="18579" y="11920"/>
                    <a:pt x="18655" y="11641"/>
                    <a:pt x="18706" y="11336"/>
                  </a:cubicBezTo>
                  <a:lnTo>
                    <a:pt x="18935" y="11386"/>
                  </a:lnTo>
                  <a:cubicBezTo>
                    <a:pt x="18884" y="11691"/>
                    <a:pt x="18808" y="11971"/>
                    <a:pt x="18706" y="12276"/>
                  </a:cubicBezTo>
                  <a:close/>
                  <a:moveTo>
                    <a:pt x="203" y="11412"/>
                  </a:moveTo>
                  <a:cubicBezTo>
                    <a:pt x="127" y="11107"/>
                    <a:pt x="102" y="10802"/>
                    <a:pt x="51" y="10497"/>
                  </a:cubicBezTo>
                  <a:lnTo>
                    <a:pt x="280" y="10472"/>
                  </a:lnTo>
                  <a:cubicBezTo>
                    <a:pt x="331" y="10777"/>
                    <a:pt x="356" y="11081"/>
                    <a:pt x="432" y="11361"/>
                  </a:cubicBezTo>
                  <a:close/>
                  <a:moveTo>
                    <a:pt x="19062" y="10472"/>
                  </a:moveTo>
                  <a:lnTo>
                    <a:pt x="18833" y="10446"/>
                  </a:lnTo>
                  <a:cubicBezTo>
                    <a:pt x="18859" y="10141"/>
                    <a:pt x="18884" y="9862"/>
                    <a:pt x="18884" y="9557"/>
                  </a:cubicBezTo>
                  <a:lnTo>
                    <a:pt x="18884" y="9531"/>
                  </a:lnTo>
                  <a:lnTo>
                    <a:pt x="19113" y="9531"/>
                  </a:lnTo>
                  <a:lnTo>
                    <a:pt x="19113" y="9557"/>
                  </a:lnTo>
                  <a:cubicBezTo>
                    <a:pt x="19113" y="9836"/>
                    <a:pt x="19087" y="10141"/>
                    <a:pt x="19062" y="10446"/>
                  </a:cubicBezTo>
                  <a:close/>
                  <a:moveTo>
                    <a:pt x="0" y="9557"/>
                  </a:moveTo>
                  <a:lnTo>
                    <a:pt x="0" y="9557"/>
                  </a:lnTo>
                  <a:cubicBezTo>
                    <a:pt x="0" y="9252"/>
                    <a:pt x="0" y="8947"/>
                    <a:pt x="51" y="8642"/>
                  </a:cubicBezTo>
                  <a:lnTo>
                    <a:pt x="280" y="8667"/>
                  </a:lnTo>
                  <a:cubicBezTo>
                    <a:pt x="254" y="8972"/>
                    <a:pt x="229" y="9252"/>
                    <a:pt x="229" y="9557"/>
                  </a:cubicBezTo>
                  <a:close/>
                  <a:moveTo>
                    <a:pt x="18833" y="8616"/>
                  </a:moveTo>
                  <a:cubicBezTo>
                    <a:pt x="18808" y="8311"/>
                    <a:pt x="18757" y="8006"/>
                    <a:pt x="18681" y="7701"/>
                  </a:cubicBezTo>
                  <a:lnTo>
                    <a:pt x="18909" y="7650"/>
                  </a:lnTo>
                  <a:cubicBezTo>
                    <a:pt x="18986" y="7955"/>
                    <a:pt x="19037" y="8286"/>
                    <a:pt x="19062" y="8591"/>
                  </a:cubicBezTo>
                  <a:close/>
                  <a:moveTo>
                    <a:pt x="407" y="7752"/>
                  </a:moveTo>
                  <a:lnTo>
                    <a:pt x="178" y="7701"/>
                  </a:lnTo>
                  <a:cubicBezTo>
                    <a:pt x="229" y="7371"/>
                    <a:pt x="305" y="7091"/>
                    <a:pt x="407" y="6786"/>
                  </a:cubicBezTo>
                  <a:lnTo>
                    <a:pt x="610" y="6862"/>
                  </a:lnTo>
                  <a:cubicBezTo>
                    <a:pt x="534" y="7142"/>
                    <a:pt x="483" y="7447"/>
                    <a:pt x="432" y="7727"/>
                  </a:cubicBezTo>
                  <a:close/>
                  <a:moveTo>
                    <a:pt x="18452" y="6812"/>
                  </a:moveTo>
                  <a:cubicBezTo>
                    <a:pt x="18376" y="6532"/>
                    <a:pt x="18274" y="6252"/>
                    <a:pt x="18147" y="5973"/>
                  </a:cubicBezTo>
                  <a:lnTo>
                    <a:pt x="18350" y="5871"/>
                  </a:lnTo>
                  <a:cubicBezTo>
                    <a:pt x="18477" y="6151"/>
                    <a:pt x="18579" y="6456"/>
                    <a:pt x="18681" y="6761"/>
                  </a:cubicBezTo>
                  <a:close/>
                  <a:moveTo>
                    <a:pt x="940" y="5998"/>
                  </a:moveTo>
                  <a:lnTo>
                    <a:pt x="712" y="5922"/>
                  </a:lnTo>
                  <a:cubicBezTo>
                    <a:pt x="839" y="5617"/>
                    <a:pt x="966" y="5338"/>
                    <a:pt x="1118" y="5058"/>
                  </a:cubicBezTo>
                  <a:lnTo>
                    <a:pt x="1322" y="5185"/>
                  </a:lnTo>
                  <a:cubicBezTo>
                    <a:pt x="1169" y="5439"/>
                    <a:pt x="1068" y="5719"/>
                    <a:pt x="940" y="5998"/>
                  </a:cubicBezTo>
                  <a:close/>
                  <a:moveTo>
                    <a:pt x="17766" y="5134"/>
                  </a:moveTo>
                  <a:cubicBezTo>
                    <a:pt x="17613" y="4880"/>
                    <a:pt x="17461" y="4600"/>
                    <a:pt x="17283" y="4346"/>
                  </a:cubicBezTo>
                  <a:lnTo>
                    <a:pt x="17486" y="4219"/>
                  </a:lnTo>
                  <a:cubicBezTo>
                    <a:pt x="17664" y="4473"/>
                    <a:pt x="17817" y="4753"/>
                    <a:pt x="17969" y="5033"/>
                  </a:cubicBezTo>
                  <a:close/>
                  <a:moveTo>
                    <a:pt x="1805" y="4397"/>
                  </a:moveTo>
                  <a:lnTo>
                    <a:pt x="1627" y="4270"/>
                  </a:lnTo>
                  <a:cubicBezTo>
                    <a:pt x="1779" y="3990"/>
                    <a:pt x="1983" y="3736"/>
                    <a:pt x="2160" y="3508"/>
                  </a:cubicBezTo>
                  <a:lnTo>
                    <a:pt x="2338" y="3660"/>
                  </a:lnTo>
                  <a:cubicBezTo>
                    <a:pt x="2160" y="3889"/>
                    <a:pt x="1983" y="4118"/>
                    <a:pt x="1805" y="4372"/>
                  </a:cubicBezTo>
                  <a:close/>
                  <a:moveTo>
                    <a:pt x="16749" y="3635"/>
                  </a:moveTo>
                  <a:cubicBezTo>
                    <a:pt x="16546" y="3381"/>
                    <a:pt x="16342" y="3152"/>
                    <a:pt x="16114" y="2948"/>
                  </a:cubicBezTo>
                  <a:lnTo>
                    <a:pt x="16292" y="2796"/>
                  </a:lnTo>
                  <a:cubicBezTo>
                    <a:pt x="16495" y="2999"/>
                    <a:pt x="16724" y="3228"/>
                    <a:pt x="16927" y="3482"/>
                  </a:cubicBezTo>
                  <a:close/>
                  <a:moveTo>
                    <a:pt x="2948" y="2999"/>
                  </a:moveTo>
                  <a:lnTo>
                    <a:pt x="2796" y="2821"/>
                  </a:lnTo>
                  <a:cubicBezTo>
                    <a:pt x="2999" y="2593"/>
                    <a:pt x="3253" y="2389"/>
                    <a:pt x="3482" y="2186"/>
                  </a:cubicBezTo>
                  <a:lnTo>
                    <a:pt x="3635" y="2364"/>
                  </a:lnTo>
                  <a:cubicBezTo>
                    <a:pt x="3406" y="2567"/>
                    <a:pt x="3177" y="2745"/>
                    <a:pt x="2974" y="2974"/>
                  </a:cubicBezTo>
                  <a:close/>
                  <a:moveTo>
                    <a:pt x="15428" y="2364"/>
                  </a:moveTo>
                  <a:cubicBezTo>
                    <a:pt x="15199" y="2161"/>
                    <a:pt x="14970" y="1983"/>
                    <a:pt x="14716" y="1805"/>
                  </a:cubicBezTo>
                  <a:lnTo>
                    <a:pt x="14843" y="1627"/>
                  </a:lnTo>
                  <a:cubicBezTo>
                    <a:pt x="15097" y="1805"/>
                    <a:pt x="15351" y="1983"/>
                    <a:pt x="15580" y="2186"/>
                  </a:cubicBezTo>
                  <a:close/>
                  <a:moveTo>
                    <a:pt x="4397" y="1805"/>
                  </a:moveTo>
                  <a:lnTo>
                    <a:pt x="4270" y="1601"/>
                  </a:lnTo>
                  <a:cubicBezTo>
                    <a:pt x="4524" y="1449"/>
                    <a:pt x="4778" y="1271"/>
                    <a:pt x="5058" y="1118"/>
                  </a:cubicBezTo>
                  <a:lnTo>
                    <a:pt x="5185" y="1322"/>
                  </a:lnTo>
                  <a:cubicBezTo>
                    <a:pt x="4880" y="1474"/>
                    <a:pt x="4626" y="1627"/>
                    <a:pt x="4397" y="1805"/>
                  </a:cubicBezTo>
                  <a:close/>
                  <a:moveTo>
                    <a:pt x="13928" y="1322"/>
                  </a:moveTo>
                  <a:cubicBezTo>
                    <a:pt x="13648" y="1169"/>
                    <a:pt x="13369" y="1042"/>
                    <a:pt x="13089" y="915"/>
                  </a:cubicBezTo>
                  <a:lnTo>
                    <a:pt x="13191" y="712"/>
                  </a:lnTo>
                  <a:cubicBezTo>
                    <a:pt x="13470" y="814"/>
                    <a:pt x="13750" y="966"/>
                    <a:pt x="14030" y="1118"/>
                  </a:cubicBezTo>
                  <a:close/>
                  <a:moveTo>
                    <a:pt x="5973" y="941"/>
                  </a:moveTo>
                  <a:lnTo>
                    <a:pt x="5897" y="712"/>
                  </a:lnTo>
                  <a:cubicBezTo>
                    <a:pt x="6176" y="610"/>
                    <a:pt x="6481" y="509"/>
                    <a:pt x="6761" y="407"/>
                  </a:cubicBezTo>
                  <a:lnTo>
                    <a:pt x="6837" y="636"/>
                  </a:lnTo>
                  <a:cubicBezTo>
                    <a:pt x="6557" y="712"/>
                    <a:pt x="6252" y="814"/>
                    <a:pt x="5973" y="941"/>
                  </a:cubicBezTo>
                  <a:close/>
                  <a:moveTo>
                    <a:pt x="12251" y="610"/>
                  </a:moveTo>
                  <a:cubicBezTo>
                    <a:pt x="11946" y="534"/>
                    <a:pt x="11666" y="458"/>
                    <a:pt x="11361" y="407"/>
                  </a:cubicBezTo>
                  <a:lnTo>
                    <a:pt x="11412" y="178"/>
                  </a:lnTo>
                  <a:cubicBezTo>
                    <a:pt x="11717" y="229"/>
                    <a:pt x="12022" y="305"/>
                    <a:pt x="12301" y="407"/>
                  </a:cubicBezTo>
                  <a:close/>
                  <a:moveTo>
                    <a:pt x="7727" y="407"/>
                  </a:moveTo>
                  <a:lnTo>
                    <a:pt x="7676" y="178"/>
                  </a:lnTo>
                  <a:cubicBezTo>
                    <a:pt x="7981" y="127"/>
                    <a:pt x="8286" y="76"/>
                    <a:pt x="8616" y="51"/>
                  </a:cubicBezTo>
                  <a:lnTo>
                    <a:pt x="8616" y="280"/>
                  </a:lnTo>
                  <a:cubicBezTo>
                    <a:pt x="8336" y="305"/>
                    <a:pt x="8032" y="331"/>
                    <a:pt x="7727" y="407"/>
                  </a:cubicBezTo>
                  <a:close/>
                  <a:moveTo>
                    <a:pt x="10446" y="280"/>
                  </a:moveTo>
                  <a:cubicBezTo>
                    <a:pt x="10166" y="254"/>
                    <a:pt x="9861" y="229"/>
                    <a:pt x="9556" y="229"/>
                  </a:cubicBezTo>
                  <a:lnTo>
                    <a:pt x="9531" y="0"/>
                  </a:lnTo>
                  <a:lnTo>
                    <a:pt x="9556" y="0"/>
                  </a:lnTo>
                  <a:cubicBezTo>
                    <a:pt x="9887" y="0"/>
                    <a:pt x="10166" y="0"/>
                    <a:pt x="10471" y="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7922007" y="3676422"/>
              <a:ext cx="1279681" cy="1419736"/>
            </a:xfrm>
            <a:custGeom>
              <a:avLst/>
              <a:gdLst/>
              <a:ahLst/>
              <a:cxnLst/>
              <a:rect l="l" t="t" r="r" b="b"/>
              <a:pathLst>
                <a:path w="31746" h="35227" extrusionOk="0">
                  <a:moveTo>
                    <a:pt x="1" y="1"/>
                  </a:moveTo>
                  <a:lnTo>
                    <a:pt x="1" y="35227"/>
                  </a:lnTo>
                  <a:lnTo>
                    <a:pt x="31745" y="35227"/>
                  </a:lnTo>
                  <a:lnTo>
                    <a:pt x="31745" y="34312"/>
                  </a:lnTo>
                  <a:lnTo>
                    <a:pt x="916" y="34312"/>
                  </a:lnTo>
                  <a:lnTo>
                    <a:pt x="916" y="916"/>
                  </a:lnTo>
                  <a:lnTo>
                    <a:pt x="31745" y="916"/>
                  </a:lnTo>
                  <a:lnTo>
                    <a:pt x="317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-57881" y="3676422"/>
              <a:ext cx="1279641" cy="1419736"/>
            </a:xfrm>
            <a:custGeom>
              <a:avLst/>
              <a:gdLst/>
              <a:ahLst/>
              <a:cxnLst/>
              <a:rect l="l" t="t" r="r" b="b"/>
              <a:pathLst>
                <a:path w="31745" h="35227" extrusionOk="0">
                  <a:moveTo>
                    <a:pt x="0" y="1"/>
                  </a:moveTo>
                  <a:lnTo>
                    <a:pt x="0" y="916"/>
                  </a:lnTo>
                  <a:lnTo>
                    <a:pt x="30830" y="916"/>
                  </a:lnTo>
                  <a:lnTo>
                    <a:pt x="30830" y="34312"/>
                  </a:lnTo>
                  <a:lnTo>
                    <a:pt x="0" y="34312"/>
                  </a:lnTo>
                  <a:lnTo>
                    <a:pt x="0" y="35227"/>
                  </a:lnTo>
                  <a:lnTo>
                    <a:pt x="31745" y="35227"/>
                  </a:lnTo>
                  <a:lnTo>
                    <a:pt x="317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254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14"/>
          <p:cNvSpPr txBox="1">
            <a:spLocks noGrp="1"/>
          </p:cNvSpPr>
          <p:nvPr>
            <p:ph type="subTitle" idx="1"/>
          </p:nvPr>
        </p:nvSpPr>
        <p:spPr>
          <a:xfrm>
            <a:off x="3892625" y="1309975"/>
            <a:ext cx="4538100" cy="3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011" name="Google Shape;101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6" y="0"/>
            <a:ext cx="9141126" cy="5143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7434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14"/>
          <p:cNvSpPr txBox="1">
            <a:spLocks noGrp="1"/>
          </p:cNvSpPr>
          <p:nvPr>
            <p:ph type="subTitle" idx="1"/>
          </p:nvPr>
        </p:nvSpPr>
        <p:spPr>
          <a:xfrm>
            <a:off x="3892625" y="1309975"/>
            <a:ext cx="4538100" cy="3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011" name="Google Shape;101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6" y="0"/>
            <a:ext cx="9141126" cy="5143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74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27"/>
          <p:cNvGrpSpPr/>
          <p:nvPr/>
        </p:nvGrpSpPr>
        <p:grpSpPr>
          <a:xfrm>
            <a:off x="0" y="377672"/>
            <a:ext cx="9143899" cy="4765829"/>
            <a:chOff x="0" y="995725"/>
            <a:chExt cx="9100218" cy="4147806"/>
          </a:xfrm>
        </p:grpSpPr>
        <p:sp>
          <p:nvSpPr>
            <p:cNvPr id="1130" name="Google Shape;1130;p27"/>
            <p:cNvSpPr/>
            <p:nvPr/>
          </p:nvSpPr>
          <p:spPr>
            <a:xfrm>
              <a:off x="0" y="995725"/>
              <a:ext cx="9100218" cy="4147806"/>
            </a:xfrm>
            <a:custGeom>
              <a:avLst/>
              <a:gdLst/>
              <a:ahLst/>
              <a:cxnLst/>
              <a:rect l="l" t="t" r="r" b="b"/>
              <a:pathLst>
                <a:path w="172214" h="149148" extrusionOk="0">
                  <a:moveTo>
                    <a:pt x="59597" y="0"/>
                  </a:moveTo>
                  <a:cubicBezTo>
                    <a:pt x="53773" y="0"/>
                    <a:pt x="47747" y="958"/>
                    <a:pt x="42599" y="2532"/>
                  </a:cubicBezTo>
                  <a:cubicBezTo>
                    <a:pt x="32321" y="5673"/>
                    <a:pt x="24358" y="10798"/>
                    <a:pt x="15403" y="15097"/>
                  </a:cubicBezTo>
                  <a:cubicBezTo>
                    <a:pt x="11435" y="16998"/>
                    <a:pt x="6723" y="18844"/>
                    <a:pt x="1626" y="19450"/>
                  </a:cubicBezTo>
                  <a:cubicBezTo>
                    <a:pt x="1350" y="19478"/>
                    <a:pt x="1075" y="19491"/>
                    <a:pt x="803" y="19491"/>
                  </a:cubicBezTo>
                  <a:cubicBezTo>
                    <a:pt x="530" y="19491"/>
                    <a:pt x="262" y="19478"/>
                    <a:pt x="0" y="19450"/>
                  </a:cubicBezTo>
                  <a:lnTo>
                    <a:pt x="0" y="149148"/>
                  </a:lnTo>
                  <a:lnTo>
                    <a:pt x="172214" y="149148"/>
                  </a:lnTo>
                  <a:lnTo>
                    <a:pt x="172214" y="13416"/>
                  </a:lnTo>
                  <a:cubicBezTo>
                    <a:pt x="165208" y="12298"/>
                    <a:pt x="158041" y="11441"/>
                    <a:pt x="151041" y="11441"/>
                  </a:cubicBezTo>
                  <a:cubicBezTo>
                    <a:pt x="145788" y="11441"/>
                    <a:pt x="140630" y="11924"/>
                    <a:pt x="135704" y="13140"/>
                  </a:cubicBezTo>
                  <a:cubicBezTo>
                    <a:pt x="128954" y="14793"/>
                    <a:pt x="123195" y="17714"/>
                    <a:pt x="116196" y="18982"/>
                  </a:cubicBezTo>
                  <a:cubicBezTo>
                    <a:pt x="113783" y="19421"/>
                    <a:pt x="111262" y="19633"/>
                    <a:pt x="108736" y="19633"/>
                  </a:cubicBezTo>
                  <a:cubicBezTo>
                    <a:pt x="101281" y="19633"/>
                    <a:pt x="93781" y="17790"/>
                    <a:pt x="88862" y="14518"/>
                  </a:cubicBezTo>
                  <a:cubicBezTo>
                    <a:pt x="83655" y="11046"/>
                    <a:pt x="81285" y="6252"/>
                    <a:pt x="75333" y="3193"/>
                  </a:cubicBezTo>
                  <a:cubicBezTo>
                    <a:pt x="71001" y="951"/>
                    <a:pt x="65399" y="0"/>
                    <a:pt x="59597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0" y="1737996"/>
              <a:ext cx="9100218" cy="3405529"/>
            </a:xfrm>
            <a:custGeom>
              <a:avLst/>
              <a:gdLst/>
              <a:ahLst/>
              <a:cxnLst/>
              <a:rect l="l" t="t" r="r" b="b"/>
              <a:pathLst>
                <a:path w="172214" h="122457" extrusionOk="0">
                  <a:moveTo>
                    <a:pt x="83214" y="8452"/>
                  </a:moveTo>
                  <a:cubicBezTo>
                    <a:pt x="84502" y="8452"/>
                    <a:pt x="85749" y="9449"/>
                    <a:pt x="85749" y="10972"/>
                  </a:cubicBezTo>
                  <a:cubicBezTo>
                    <a:pt x="85804" y="12295"/>
                    <a:pt x="84757" y="13425"/>
                    <a:pt x="83434" y="13480"/>
                  </a:cubicBezTo>
                  <a:cubicBezTo>
                    <a:pt x="83367" y="13485"/>
                    <a:pt x="83300" y="13487"/>
                    <a:pt x="83235" y="13487"/>
                  </a:cubicBezTo>
                  <a:cubicBezTo>
                    <a:pt x="81073" y="13487"/>
                    <a:pt x="79897" y="10895"/>
                    <a:pt x="81395" y="9264"/>
                  </a:cubicBezTo>
                  <a:cubicBezTo>
                    <a:pt x="81910" y="8703"/>
                    <a:pt x="82567" y="8452"/>
                    <a:pt x="83214" y="8452"/>
                  </a:cubicBezTo>
                  <a:close/>
                  <a:moveTo>
                    <a:pt x="68114" y="6591"/>
                  </a:moveTo>
                  <a:cubicBezTo>
                    <a:pt x="73707" y="6591"/>
                    <a:pt x="78254" y="9980"/>
                    <a:pt x="78254" y="14141"/>
                  </a:cubicBezTo>
                  <a:cubicBezTo>
                    <a:pt x="78254" y="18302"/>
                    <a:pt x="73707" y="21663"/>
                    <a:pt x="68114" y="21663"/>
                  </a:cubicBezTo>
                  <a:cubicBezTo>
                    <a:pt x="62493" y="21663"/>
                    <a:pt x="57946" y="18302"/>
                    <a:pt x="57946" y="14141"/>
                  </a:cubicBezTo>
                  <a:cubicBezTo>
                    <a:pt x="57946" y="9980"/>
                    <a:pt x="62493" y="6591"/>
                    <a:pt x="68114" y="6591"/>
                  </a:cubicBezTo>
                  <a:close/>
                  <a:moveTo>
                    <a:pt x="152072" y="13480"/>
                  </a:moveTo>
                  <a:cubicBezTo>
                    <a:pt x="158933" y="13480"/>
                    <a:pt x="164471" y="15298"/>
                    <a:pt x="164471" y="17558"/>
                  </a:cubicBezTo>
                  <a:cubicBezTo>
                    <a:pt x="164471" y="19817"/>
                    <a:pt x="158933" y="21663"/>
                    <a:pt x="152072" y="21663"/>
                  </a:cubicBezTo>
                  <a:cubicBezTo>
                    <a:pt x="145238" y="21663"/>
                    <a:pt x="139672" y="19817"/>
                    <a:pt x="139672" y="17558"/>
                  </a:cubicBezTo>
                  <a:cubicBezTo>
                    <a:pt x="139672" y="15298"/>
                    <a:pt x="145238" y="13480"/>
                    <a:pt x="152072" y="13480"/>
                  </a:cubicBezTo>
                  <a:close/>
                  <a:moveTo>
                    <a:pt x="68389" y="0"/>
                  </a:moveTo>
                  <a:cubicBezTo>
                    <a:pt x="66007" y="0"/>
                    <a:pt x="63626" y="292"/>
                    <a:pt x="61308" y="888"/>
                  </a:cubicBezTo>
                  <a:cubicBezTo>
                    <a:pt x="52243" y="3230"/>
                    <a:pt x="44665" y="9815"/>
                    <a:pt x="36096" y="13755"/>
                  </a:cubicBezTo>
                  <a:cubicBezTo>
                    <a:pt x="30013" y="16564"/>
                    <a:pt x="23888" y="17746"/>
                    <a:pt x="17722" y="17746"/>
                  </a:cubicBezTo>
                  <a:cubicBezTo>
                    <a:pt x="11850" y="17746"/>
                    <a:pt x="5941" y="16674"/>
                    <a:pt x="0" y="14913"/>
                  </a:cubicBezTo>
                  <a:lnTo>
                    <a:pt x="0" y="122457"/>
                  </a:lnTo>
                  <a:lnTo>
                    <a:pt x="172214" y="122457"/>
                  </a:lnTo>
                  <a:lnTo>
                    <a:pt x="172214" y="11441"/>
                  </a:lnTo>
                  <a:cubicBezTo>
                    <a:pt x="165763" y="9835"/>
                    <a:pt x="159205" y="8740"/>
                    <a:pt x="152593" y="8740"/>
                  </a:cubicBezTo>
                  <a:cubicBezTo>
                    <a:pt x="152511" y="8740"/>
                    <a:pt x="152429" y="8740"/>
                    <a:pt x="152347" y="8741"/>
                  </a:cubicBezTo>
                  <a:cubicBezTo>
                    <a:pt x="139176" y="8796"/>
                    <a:pt x="126364" y="13067"/>
                    <a:pt x="113386" y="15298"/>
                  </a:cubicBezTo>
                  <a:cubicBezTo>
                    <a:pt x="110831" y="15729"/>
                    <a:pt x="108206" y="16071"/>
                    <a:pt x="105621" y="16071"/>
                  </a:cubicBezTo>
                  <a:cubicBezTo>
                    <a:pt x="102574" y="16071"/>
                    <a:pt x="99583" y="15595"/>
                    <a:pt x="96825" y="14224"/>
                  </a:cubicBezTo>
                  <a:cubicBezTo>
                    <a:pt x="93051" y="12323"/>
                    <a:pt x="90130" y="8961"/>
                    <a:pt x="86768" y="6316"/>
                  </a:cubicBezTo>
                  <a:cubicBezTo>
                    <a:pt x="81477" y="2196"/>
                    <a:pt x="74927" y="0"/>
                    <a:pt x="68389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1427" y="2726829"/>
              <a:ext cx="9098792" cy="2416689"/>
            </a:xfrm>
            <a:custGeom>
              <a:avLst/>
              <a:gdLst/>
              <a:ahLst/>
              <a:cxnLst/>
              <a:rect l="l" t="t" r="r" b="b"/>
              <a:pathLst>
                <a:path w="172187" h="86900" extrusionOk="0">
                  <a:moveTo>
                    <a:pt x="94157" y="1"/>
                  </a:moveTo>
                  <a:cubicBezTo>
                    <a:pt x="91210" y="1"/>
                    <a:pt x="88097" y="334"/>
                    <a:pt x="85749" y="820"/>
                  </a:cubicBezTo>
                  <a:cubicBezTo>
                    <a:pt x="77511" y="2474"/>
                    <a:pt x="71283" y="4733"/>
                    <a:pt x="63182" y="6937"/>
                  </a:cubicBezTo>
                  <a:cubicBezTo>
                    <a:pt x="55081" y="9142"/>
                    <a:pt x="46870" y="11677"/>
                    <a:pt x="38411" y="11952"/>
                  </a:cubicBezTo>
                  <a:cubicBezTo>
                    <a:pt x="29291" y="11952"/>
                    <a:pt x="20721" y="10051"/>
                    <a:pt x="12180" y="6882"/>
                  </a:cubicBezTo>
                  <a:cubicBezTo>
                    <a:pt x="8157" y="5394"/>
                    <a:pt x="4106" y="2942"/>
                    <a:pt x="1" y="1702"/>
                  </a:cubicBezTo>
                  <a:lnTo>
                    <a:pt x="1" y="86900"/>
                  </a:lnTo>
                  <a:lnTo>
                    <a:pt x="172187" y="86900"/>
                  </a:lnTo>
                  <a:lnTo>
                    <a:pt x="172187" y="4403"/>
                  </a:lnTo>
                  <a:cubicBezTo>
                    <a:pt x="166621" y="6221"/>
                    <a:pt x="161110" y="9610"/>
                    <a:pt x="155654" y="11870"/>
                  </a:cubicBezTo>
                  <a:cubicBezTo>
                    <a:pt x="150123" y="14161"/>
                    <a:pt x="144147" y="15287"/>
                    <a:pt x="138167" y="15287"/>
                  </a:cubicBezTo>
                  <a:cubicBezTo>
                    <a:pt x="129401" y="15287"/>
                    <a:pt x="120624" y="12867"/>
                    <a:pt x="113221" y="8150"/>
                  </a:cubicBezTo>
                  <a:cubicBezTo>
                    <a:pt x="108729" y="5284"/>
                    <a:pt x="104569" y="1564"/>
                    <a:pt x="99389" y="462"/>
                  </a:cubicBezTo>
                  <a:cubicBezTo>
                    <a:pt x="97879" y="139"/>
                    <a:pt x="96052" y="1"/>
                    <a:pt x="94157" y="1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7"/>
          <p:cNvSpPr txBox="1">
            <a:spLocks noGrp="1"/>
          </p:cNvSpPr>
          <p:nvPr>
            <p:ph type="title"/>
          </p:nvPr>
        </p:nvSpPr>
        <p:spPr>
          <a:xfrm>
            <a:off x="2177075" y="3104783"/>
            <a:ext cx="47898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27"/>
          <p:cNvSpPr txBox="1">
            <a:spLocks noGrp="1"/>
          </p:cNvSpPr>
          <p:nvPr>
            <p:ph type="subTitle" idx="1"/>
          </p:nvPr>
        </p:nvSpPr>
        <p:spPr>
          <a:xfrm>
            <a:off x="2177125" y="1823108"/>
            <a:ext cx="4789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135" name="Google Shape;113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39" y="0"/>
            <a:ext cx="9141126" cy="5143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4454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27"/>
          <p:cNvGrpSpPr/>
          <p:nvPr/>
        </p:nvGrpSpPr>
        <p:grpSpPr>
          <a:xfrm>
            <a:off x="0" y="377672"/>
            <a:ext cx="9143899" cy="4765829"/>
            <a:chOff x="0" y="995725"/>
            <a:chExt cx="9100218" cy="4147806"/>
          </a:xfrm>
        </p:grpSpPr>
        <p:sp>
          <p:nvSpPr>
            <p:cNvPr id="1130" name="Google Shape;1130;p27"/>
            <p:cNvSpPr/>
            <p:nvPr/>
          </p:nvSpPr>
          <p:spPr>
            <a:xfrm>
              <a:off x="0" y="995725"/>
              <a:ext cx="9100218" cy="4147806"/>
            </a:xfrm>
            <a:custGeom>
              <a:avLst/>
              <a:gdLst/>
              <a:ahLst/>
              <a:cxnLst/>
              <a:rect l="l" t="t" r="r" b="b"/>
              <a:pathLst>
                <a:path w="172214" h="149148" extrusionOk="0">
                  <a:moveTo>
                    <a:pt x="59597" y="0"/>
                  </a:moveTo>
                  <a:cubicBezTo>
                    <a:pt x="53773" y="0"/>
                    <a:pt x="47747" y="958"/>
                    <a:pt x="42599" y="2532"/>
                  </a:cubicBezTo>
                  <a:cubicBezTo>
                    <a:pt x="32321" y="5673"/>
                    <a:pt x="24358" y="10798"/>
                    <a:pt x="15403" y="15097"/>
                  </a:cubicBezTo>
                  <a:cubicBezTo>
                    <a:pt x="11435" y="16998"/>
                    <a:pt x="6723" y="18844"/>
                    <a:pt x="1626" y="19450"/>
                  </a:cubicBezTo>
                  <a:cubicBezTo>
                    <a:pt x="1350" y="19478"/>
                    <a:pt x="1075" y="19491"/>
                    <a:pt x="803" y="19491"/>
                  </a:cubicBezTo>
                  <a:cubicBezTo>
                    <a:pt x="530" y="19491"/>
                    <a:pt x="262" y="19478"/>
                    <a:pt x="0" y="19450"/>
                  </a:cubicBezTo>
                  <a:lnTo>
                    <a:pt x="0" y="149148"/>
                  </a:lnTo>
                  <a:lnTo>
                    <a:pt x="172214" y="149148"/>
                  </a:lnTo>
                  <a:lnTo>
                    <a:pt x="172214" y="13416"/>
                  </a:lnTo>
                  <a:cubicBezTo>
                    <a:pt x="165208" y="12298"/>
                    <a:pt x="158041" y="11441"/>
                    <a:pt x="151041" y="11441"/>
                  </a:cubicBezTo>
                  <a:cubicBezTo>
                    <a:pt x="145788" y="11441"/>
                    <a:pt x="140630" y="11924"/>
                    <a:pt x="135704" y="13140"/>
                  </a:cubicBezTo>
                  <a:cubicBezTo>
                    <a:pt x="128954" y="14793"/>
                    <a:pt x="123195" y="17714"/>
                    <a:pt x="116196" y="18982"/>
                  </a:cubicBezTo>
                  <a:cubicBezTo>
                    <a:pt x="113783" y="19421"/>
                    <a:pt x="111262" y="19633"/>
                    <a:pt x="108736" y="19633"/>
                  </a:cubicBezTo>
                  <a:cubicBezTo>
                    <a:pt x="101281" y="19633"/>
                    <a:pt x="93781" y="17790"/>
                    <a:pt x="88862" y="14518"/>
                  </a:cubicBezTo>
                  <a:cubicBezTo>
                    <a:pt x="83655" y="11046"/>
                    <a:pt x="81285" y="6252"/>
                    <a:pt x="75333" y="3193"/>
                  </a:cubicBezTo>
                  <a:cubicBezTo>
                    <a:pt x="71001" y="951"/>
                    <a:pt x="65399" y="0"/>
                    <a:pt x="59597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0" y="1737996"/>
              <a:ext cx="9100218" cy="3405529"/>
            </a:xfrm>
            <a:custGeom>
              <a:avLst/>
              <a:gdLst/>
              <a:ahLst/>
              <a:cxnLst/>
              <a:rect l="l" t="t" r="r" b="b"/>
              <a:pathLst>
                <a:path w="172214" h="122457" extrusionOk="0">
                  <a:moveTo>
                    <a:pt x="83214" y="8452"/>
                  </a:moveTo>
                  <a:cubicBezTo>
                    <a:pt x="84502" y="8452"/>
                    <a:pt x="85749" y="9449"/>
                    <a:pt x="85749" y="10972"/>
                  </a:cubicBezTo>
                  <a:cubicBezTo>
                    <a:pt x="85804" y="12295"/>
                    <a:pt x="84757" y="13425"/>
                    <a:pt x="83434" y="13480"/>
                  </a:cubicBezTo>
                  <a:cubicBezTo>
                    <a:pt x="83367" y="13485"/>
                    <a:pt x="83300" y="13487"/>
                    <a:pt x="83235" y="13487"/>
                  </a:cubicBezTo>
                  <a:cubicBezTo>
                    <a:pt x="81073" y="13487"/>
                    <a:pt x="79897" y="10895"/>
                    <a:pt x="81395" y="9264"/>
                  </a:cubicBezTo>
                  <a:cubicBezTo>
                    <a:pt x="81910" y="8703"/>
                    <a:pt x="82567" y="8452"/>
                    <a:pt x="83214" y="8452"/>
                  </a:cubicBezTo>
                  <a:close/>
                  <a:moveTo>
                    <a:pt x="68114" y="6591"/>
                  </a:moveTo>
                  <a:cubicBezTo>
                    <a:pt x="73707" y="6591"/>
                    <a:pt x="78254" y="9980"/>
                    <a:pt x="78254" y="14141"/>
                  </a:cubicBezTo>
                  <a:cubicBezTo>
                    <a:pt x="78254" y="18302"/>
                    <a:pt x="73707" y="21663"/>
                    <a:pt x="68114" y="21663"/>
                  </a:cubicBezTo>
                  <a:cubicBezTo>
                    <a:pt x="62493" y="21663"/>
                    <a:pt x="57946" y="18302"/>
                    <a:pt x="57946" y="14141"/>
                  </a:cubicBezTo>
                  <a:cubicBezTo>
                    <a:pt x="57946" y="9980"/>
                    <a:pt x="62493" y="6591"/>
                    <a:pt x="68114" y="6591"/>
                  </a:cubicBezTo>
                  <a:close/>
                  <a:moveTo>
                    <a:pt x="152072" y="13480"/>
                  </a:moveTo>
                  <a:cubicBezTo>
                    <a:pt x="158933" y="13480"/>
                    <a:pt x="164471" y="15298"/>
                    <a:pt x="164471" y="17558"/>
                  </a:cubicBezTo>
                  <a:cubicBezTo>
                    <a:pt x="164471" y="19817"/>
                    <a:pt x="158933" y="21663"/>
                    <a:pt x="152072" y="21663"/>
                  </a:cubicBezTo>
                  <a:cubicBezTo>
                    <a:pt x="145238" y="21663"/>
                    <a:pt x="139672" y="19817"/>
                    <a:pt x="139672" y="17558"/>
                  </a:cubicBezTo>
                  <a:cubicBezTo>
                    <a:pt x="139672" y="15298"/>
                    <a:pt x="145238" y="13480"/>
                    <a:pt x="152072" y="13480"/>
                  </a:cubicBezTo>
                  <a:close/>
                  <a:moveTo>
                    <a:pt x="68389" y="0"/>
                  </a:moveTo>
                  <a:cubicBezTo>
                    <a:pt x="66007" y="0"/>
                    <a:pt x="63626" y="292"/>
                    <a:pt x="61308" y="888"/>
                  </a:cubicBezTo>
                  <a:cubicBezTo>
                    <a:pt x="52243" y="3230"/>
                    <a:pt x="44665" y="9815"/>
                    <a:pt x="36096" y="13755"/>
                  </a:cubicBezTo>
                  <a:cubicBezTo>
                    <a:pt x="30013" y="16564"/>
                    <a:pt x="23888" y="17746"/>
                    <a:pt x="17722" y="17746"/>
                  </a:cubicBezTo>
                  <a:cubicBezTo>
                    <a:pt x="11850" y="17746"/>
                    <a:pt x="5941" y="16674"/>
                    <a:pt x="0" y="14913"/>
                  </a:cubicBezTo>
                  <a:lnTo>
                    <a:pt x="0" y="122457"/>
                  </a:lnTo>
                  <a:lnTo>
                    <a:pt x="172214" y="122457"/>
                  </a:lnTo>
                  <a:lnTo>
                    <a:pt x="172214" y="11441"/>
                  </a:lnTo>
                  <a:cubicBezTo>
                    <a:pt x="165763" y="9835"/>
                    <a:pt x="159205" y="8740"/>
                    <a:pt x="152593" y="8740"/>
                  </a:cubicBezTo>
                  <a:cubicBezTo>
                    <a:pt x="152511" y="8740"/>
                    <a:pt x="152429" y="8740"/>
                    <a:pt x="152347" y="8741"/>
                  </a:cubicBezTo>
                  <a:cubicBezTo>
                    <a:pt x="139176" y="8796"/>
                    <a:pt x="126364" y="13067"/>
                    <a:pt x="113386" y="15298"/>
                  </a:cubicBezTo>
                  <a:cubicBezTo>
                    <a:pt x="110831" y="15729"/>
                    <a:pt x="108206" y="16071"/>
                    <a:pt x="105621" y="16071"/>
                  </a:cubicBezTo>
                  <a:cubicBezTo>
                    <a:pt x="102574" y="16071"/>
                    <a:pt x="99583" y="15595"/>
                    <a:pt x="96825" y="14224"/>
                  </a:cubicBezTo>
                  <a:cubicBezTo>
                    <a:pt x="93051" y="12323"/>
                    <a:pt x="90130" y="8961"/>
                    <a:pt x="86768" y="6316"/>
                  </a:cubicBezTo>
                  <a:cubicBezTo>
                    <a:pt x="81477" y="2196"/>
                    <a:pt x="74927" y="0"/>
                    <a:pt x="68389" y="0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1427" y="2726829"/>
              <a:ext cx="9098792" cy="2416689"/>
            </a:xfrm>
            <a:custGeom>
              <a:avLst/>
              <a:gdLst/>
              <a:ahLst/>
              <a:cxnLst/>
              <a:rect l="l" t="t" r="r" b="b"/>
              <a:pathLst>
                <a:path w="172187" h="86900" extrusionOk="0">
                  <a:moveTo>
                    <a:pt x="94157" y="1"/>
                  </a:moveTo>
                  <a:cubicBezTo>
                    <a:pt x="91210" y="1"/>
                    <a:pt x="88097" y="334"/>
                    <a:pt x="85749" y="820"/>
                  </a:cubicBezTo>
                  <a:cubicBezTo>
                    <a:pt x="77511" y="2474"/>
                    <a:pt x="71283" y="4733"/>
                    <a:pt x="63182" y="6937"/>
                  </a:cubicBezTo>
                  <a:cubicBezTo>
                    <a:pt x="55081" y="9142"/>
                    <a:pt x="46870" y="11677"/>
                    <a:pt x="38411" y="11952"/>
                  </a:cubicBezTo>
                  <a:cubicBezTo>
                    <a:pt x="29291" y="11952"/>
                    <a:pt x="20721" y="10051"/>
                    <a:pt x="12180" y="6882"/>
                  </a:cubicBezTo>
                  <a:cubicBezTo>
                    <a:pt x="8157" y="5394"/>
                    <a:pt x="4106" y="2942"/>
                    <a:pt x="1" y="1702"/>
                  </a:cubicBezTo>
                  <a:lnTo>
                    <a:pt x="1" y="86900"/>
                  </a:lnTo>
                  <a:lnTo>
                    <a:pt x="172187" y="86900"/>
                  </a:lnTo>
                  <a:lnTo>
                    <a:pt x="172187" y="4403"/>
                  </a:lnTo>
                  <a:cubicBezTo>
                    <a:pt x="166621" y="6221"/>
                    <a:pt x="161110" y="9610"/>
                    <a:pt x="155654" y="11870"/>
                  </a:cubicBezTo>
                  <a:cubicBezTo>
                    <a:pt x="150123" y="14161"/>
                    <a:pt x="144147" y="15287"/>
                    <a:pt x="138167" y="15287"/>
                  </a:cubicBezTo>
                  <a:cubicBezTo>
                    <a:pt x="129401" y="15287"/>
                    <a:pt x="120624" y="12867"/>
                    <a:pt x="113221" y="8150"/>
                  </a:cubicBezTo>
                  <a:cubicBezTo>
                    <a:pt x="108729" y="5284"/>
                    <a:pt x="104569" y="1564"/>
                    <a:pt x="99389" y="462"/>
                  </a:cubicBezTo>
                  <a:cubicBezTo>
                    <a:pt x="97879" y="139"/>
                    <a:pt x="96052" y="1"/>
                    <a:pt x="94157" y="1"/>
                  </a:cubicBezTo>
                  <a:close/>
                </a:path>
              </a:pathLst>
            </a:cu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7"/>
          <p:cNvSpPr txBox="1">
            <a:spLocks noGrp="1"/>
          </p:cNvSpPr>
          <p:nvPr>
            <p:ph type="title"/>
          </p:nvPr>
        </p:nvSpPr>
        <p:spPr>
          <a:xfrm>
            <a:off x="2177075" y="3104783"/>
            <a:ext cx="47898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27"/>
          <p:cNvSpPr txBox="1">
            <a:spLocks noGrp="1"/>
          </p:cNvSpPr>
          <p:nvPr>
            <p:ph type="subTitle" idx="1"/>
          </p:nvPr>
        </p:nvSpPr>
        <p:spPr>
          <a:xfrm>
            <a:off x="2177125" y="1823108"/>
            <a:ext cx="47898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135" name="Google Shape;113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439" y="0"/>
            <a:ext cx="9141126" cy="5143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44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"/>
          <p:cNvSpPr/>
          <p:nvPr/>
        </p:nvSpPr>
        <p:spPr>
          <a:xfrm rot="10800000">
            <a:off x="868" y="-12"/>
            <a:ext cx="9142269" cy="2776672"/>
          </a:xfrm>
          <a:custGeom>
            <a:avLst/>
            <a:gdLst/>
            <a:ahLst/>
            <a:cxnLst/>
            <a:rect l="l" t="t" r="r" b="b"/>
            <a:pathLst>
              <a:path w="172187" h="86900" extrusionOk="0">
                <a:moveTo>
                  <a:pt x="94157" y="1"/>
                </a:moveTo>
                <a:cubicBezTo>
                  <a:pt x="91210" y="1"/>
                  <a:pt x="88097" y="334"/>
                  <a:pt x="85749" y="820"/>
                </a:cubicBezTo>
                <a:cubicBezTo>
                  <a:pt x="77511" y="2474"/>
                  <a:pt x="71283" y="4733"/>
                  <a:pt x="63182" y="6937"/>
                </a:cubicBezTo>
                <a:cubicBezTo>
                  <a:pt x="55081" y="9142"/>
                  <a:pt x="46870" y="11677"/>
                  <a:pt x="38411" y="11952"/>
                </a:cubicBezTo>
                <a:cubicBezTo>
                  <a:pt x="29291" y="11952"/>
                  <a:pt x="20721" y="10051"/>
                  <a:pt x="12180" y="6882"/>
                </a:cubicBezTo>
                <a:cubicBezTo>
                  <a:pt x="8157" y="5394"/>
                  <a:pt x="4106" y="2942"/>
                  <a:pt x="1" y="1702"/>
                </a:cubicBezTo>
                <a:lnTo>
                  <a:pt x="1" y="86900"/>
                </a:lnTo>
                <a:lnTo>
                  <a:pt x="172187" y="86900"/>
                </a:lnTo>
                <a:lnTo>
                  <a:pt x="172187" y="4403"/>
                </a:lnTo>
                <a:cubicBezTo>
                  <a:pt x="166621" y="6221"/>
                  <a:pt x="161110" y="9610"/>
                  <a:pt x="155654" y="11870"/>
                </a:cubicBezTo>
                <a:cubicBezTo>
                  <a:pt x="150123" y="14161"/>
                  <a:pt x="144147" y="15287"/>
                  <a:pt x="138167" y="15287"/>
                </a:cubicBezTo>
                <a:cubicBezTo>
                  <a:pt x="129401" y="15287"/>
                  <a:pt x="120624" y="12867"/>
                  <a:pt x="113221" y="8150"/>
                </a:cubicBezTo>
                <a:cubicBezTo>
                  <a:pt x="108729" y="5284"/>
                  <a:pt x="104569" y="1564"/>
                  <a:pt x="99389" y="462"/>
                </a:cubicBezTo>
                <a:cubicBezTo>
                  <a:pt x="97879" y="139"/>
                  <a:pt x="96052" y="1"/>
                  <a:pt x="94157" y="1"/>
                </a:cubicBezTo>
                <a:close/>
              </a:path>
            </a:pathLst>
          </a:custGeom>
          <a:solidFill>
            <a:srgbClr val="0F494D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6" name="Google Shape;9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7" y="0"/>
            <a:ext cx="9139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1"/>
          <p:cNvSpPr txBox="1">
            <a:spLocks noGrp="1"/>
          </p:cNvSpPr>
          <p:nvPr>
            <p:ph type="title" hasCustomPrompt="1"/>
          </p:nvPr>
        </p:nvSpPr>
        <p:spPr>
          <a:xfrm>
            <a:off x="1633450" y="1088800"/>
            <a:ext cx="5877000" cy="10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8" name="Google Shape;988;p11"/>
          <p:cNvSpPr txBox="1">
            <a:spLocks noGrp="1"/>
          </p:cNvSpPr>
          <p:nvPr>
            <p:ph type="body" idx="1"/>
          </p:nvPr>
        </p:nvSpPr>
        <p:spPr>
          <a:xfrm>
            <a:off x="1633450" y="2178700"/>
            <a:ext cx="58770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04156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"/>
          <p:cNvSpPr/>
          <p:nvPr/>
        </p:nvSpPr>
        <p:spPr>
          <a:xfrm rot="10800000">
            <a:off x="868" y="-12"/>
            <a:ext cx="9142269" cy="2776672"/>
          </a:xfrm>
          <a:custGeom>
            <a:avLst/>
            <a:gdLst/>
            <a:ahLst/>
            <a:cxnLst/>
            <a:rect l="l" t="t" r="r" b="b"/>
            <a:pathLst>
              <a:path w="172187" h="86900" extrusionOk="0">
                <a:moveTo>
                  <a:pt x="94157" y="1"/>
                </a:moveTo>
                <a:cubicBezTo>
                  <a:pt x="91210" y="1"/>
                  <a:pt x="88097" y="334"/>
                  <a:pt x="85749" y="820"/>
                </a:cubicBezTo>
                <a:cubicBezTo>
                  <a:pt x="77511" y="2474"/>
                  <a:pt x="71283" y="4733"/>
                  <a:pt x="63182" y="6937"/>
                </a:cubicBezTo>
                <a:cubicBezTo>
                  <a:pt x="55081" y="9142"/>
                  <a:pt x="46870" y="11677"/>
                  <a:pt x="38411" y="11952"/>
                </a:cubicBezTo>
                <a:cubicBezTo>
                  <a:pt x="29291" y="11952"/>
                  <a:pt x="20721" y="10051"/>
                  <a:pt x="12180" y="6882"/>
                </a:cubicBezTo>
                <a:cubicBezTo>
                  <a:pt x="8157" y="5394"/>
                  <a:pt x="4106" y="2942"/>
                  <a:pt x="1" y="1702"/>
                </a:cubicBezTo>
                <a:lnTo>
                  <a:pt x="1" y="86900"/>
                </a:lnTo>
                <a:lnTo>
                  <a:pt x="172187" y="86900"/>
                </a:lnTo>
                <a:lnTo>
                  <a:pt x="172187" y="4403"/>
                </a:lnTo>
                <a:cubicBezTo>
                  <a:pt x="166621" y="6221"/>
                  <a:pt x="161110" y="9610"/>
                  <a:pt x="155654" y="11870"/>
                </a:cubicBezTo>
                <a:cubicBezTo>
                  <a:pt x="150123" y="14161"/>
                  <a:pt x="144147" y="15287"/>
                  <a:pt x="138167" y="15287"/>
                </a:cubicBezTo>
                <a:cubicBezTo>
                  <a:pt x="129401" y="15287"/>
                  <a:pt x="120624" y="12867"/>
                  <a:pt x="113221" y="8150"/>
                </a:cubicBezTo>
                <a:cubicBezTo>
                  <a:pt x="108729" y="5284"/>
                  <a:pt x="104569" y="1564"/>
                  <a:pt x="99389" y="462"/>
                </a:cubicBezTo>
                <a:cubicBezTo>
                  <a:pt x="97879" y="139"/>
                  <a:pt x="96052" y="1"/>
                  <a:pt x="94157" y="1"/>
                </a:cubicBezTo>
                <a:close/>
              </a:path>
            </a:pathLst>
          </a:custGeom>
          <a:solidFill>
            <a:srgbClr val="0F494D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6" name="Google Shape;98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7" y="0"/>
            <a:ext cx="9139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1"/>
          <p:cNvSpPr txBox="1">
            <a:spLocks noGrp="1"/>
          </p:cNvSpPr>
          <p:nvPr>
            <p:ph type="title" hasCustomPrompt="1"/>
          </p:nvPr>
        </p:nvSpPr>
        <p:spPr>
          <a:xfrm>
            <a:off x="1633450" y="1088800"/>
            <a:ext cx="5877000" cy="10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8" name="Google Shape;988;p11"/>
          <p:cNvSpPr txBox="1">
            <a:spLocks noGrp="1"/>
          </p:cNvSpPr>
          <p:nvPr>
            <p:ph type="body" idx="1"/>
          </p:nvPr>
        </p:nvSpPr>
        <p:spPr>
          <a:xfrm>
            <a:off x="1633450" y="2178700"/>
            <a:ext cx="58770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04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Relationship Id="rId14" Type="http://schemas.openxmlformats.org/officeDocument/2006/relationships/theme" Target="../theme/theme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5" r:id="rId3"/>
    <p:sldLayoutId id="2147483679" r:id="rId4"/>
    <p:sldLayoutId id="2147483680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5" r:id="rId3"/>
    <p:sldLayoutId id="2147483679" r:id="rId4"/>
    <p:sldLayoutId id="2147483680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7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0.xml"/><Relationship Id="rId5" Type="http://schemas.openxmlformats.org/officeDocument/2006/relationships/image" Target="../media/image7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5" Type="http://schemas.openxmlformats.org/officeDocument/2006/relationships/slide" Target="slide80.xml"/><Relationship Id="rId4" Type="http://schemas.openxmlformats.org/officeDocument/2006/relationships/image" Target="../media/image12.png"/><Relationship Id="rId9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62"/>
          <p:cNvSpPr txBox="1">
            <a:spLocks noGrp="1"/>
          </p:cNvSpPr>
          <p:nvPr>
            <p:ph type="title"/>
          </p:nvPr>
        </p:nvSpPr>
        <p:spPr>
          <a:xfrm>
            <a:off x="1608450" y="2791619"/>
            <a:ext cx="592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ENTENDER EL PROBLEMA</a:t>
            </a:r>
            <a:endParaRPr/>
          </a:p>
        </p:txBody>
      </p:sp>
      <p:sp>
        <p:nvSpPr>
          <p:cNvPr id="3115" name="Google Shape;3115;p62"/>
          <p:cNvSpPr txBox="1">
            <a:spLocks noGrp="1"/>
          </p:cNvSpPr>
          <p:nvPr>
            <p:ph type="title" idx="2"/>
          </p:nvPr>
        </p:nvSpPr>
        <p:spPr>
          <a:xfrm>
            <a:off x="3118800" y="1210729"/>
            <a:ext cx="2906400" cy="15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6" name="Google Shape;3116;p62"/>
          <p:cNvSpPr txBox="1">
            <a:spLocks noGrp="1"/>
          </p:cNvSpPr>
          <p:nvPr>
            <p:ph type="subTitle" idx="1"/>
          </p:nvPr>
        </p:nvSpPr>
        <p:spPr>
          <a:xfrm>
            <a:off x="2137050" y="3812629"/>
            <a:ext cx="48699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Comprender lo que se desea obtener.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41"/>
          <p:cNvSpPr txBox="1">
            <a:spLocks noGrp="1"/>
          </p:cNvSpPr>
          <p:nvPr>
            <p:ph type="subTitle" idx="1"/>
          </p:nvPr>
        </p:nvSpPr>
        <p:spPr>
          <a:xfrm>
            <a:off x="2137050" y="3496540"/>
            <a:ext cx="48699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Casos generales y especiales</a:t>
            </a:r>
            <a:endParaRPr/>
          </a:p>
        </p:txBody>
      </p:sp>
      <p:sp>
        <p:nvSpPr>
          <p:cNvPr id="1688" name="Google Shape;1688;p41"/>
          <p:cNvSpPr txBox="1">
            <a:spLocks noGrp="1"/>
          </p:cNvSpPr>
          <p:nvPr>
            <p:ph type="title" idx="2"/>
          </p:nvPr>
        </p:nvSpPr>
        <p:spPr>
          <a:xfrm>
            <a:off x="3118800" y="1210729"/>
            <a:ext cx="2906400" cy="15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lang="en-US"/>
          </a:p>
        </p:txBody>
      </p:sp>
      <p:sp>
        <p:nvSpPr>
          <p:cNvPr id="5" name="Google Shape;1625;p40">
            <a:extLst>
              <a:ext uri="{FF2B5EF4-FFF2-40B4-BE49-F238E27FC236}">
                <a16:creationId xmlns:a16="http://schemas.microsoft.com/office/drawing/2014/main" id="{4015C84F-9523-4DE7-930A-AB64DEE9E2EE}"/>
              </a:ext>
            </a:extLst>
          </p:cNvPr>
          <p:cNvSpPr txBox="1">
            <a:spLocks/>
          </p:cNvSpPr>
          <p:nvPr/>
        </p:nvSpPr>
        <p:spPr>
          <a:xfrm>
            <a:off x="1818601" y="2756400"/>
            <a:ext cx="5506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3600" b="1" i="0" u="none" strike="noStrike" cap="non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3600" b="1" i="0" u="none" strike="noStrike" cap="non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3600" b="1" i="0" u="none" strike="noStrike" cap="non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3600" b="1" i="0" u="none" strike="noStrike" cap="non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3600" b="1" i="0" u="none" strike="noStrike" cap="non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3600" b="1" i="0" u="none" strike="noStrike" cap="non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3600" b="1" i="0" u="none" strike="noStrike" cap="non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3600" b="1" i="0" u="none" strike="noStrike" cap="non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3600" b="1" i="0" u="none" strike="noStrike" cap="non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s-ES"/>
              <a:t>CASOS</a:t>
            </a:r>
            <a:r>
              <a:rPr lang="es-ES">
                <a:latin typeface="Bookman Old Style"/>
              </a:rPr>
              <a:t> DE PRUEBA</a:t>
            </a:r>
            <a:endParaRPr lang="es-ES">
              <a:solidFill>
                <a:schemeClr val="accent2"/>
              </a:solidFill>
              <a:latin typeface="Bookman Old Styl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A1DA922-B91F-8FFC-52E4-669F4AC3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450621"/>
            <a:ext cx="1461009" cy="2616806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D22BA3B4-B0A2-BCE2-7EBB-7C83F6067600}"/>
              </a:ext>
            </a:extLst>
          </p:cNvPr>
          <p:cNvSpPr/>
          <p:nvPr/>
        </p:nvSpPr>
        <p:spPr>
          <a:xfrm>
            <a:off x="2698045" y="795866"/>
            <a:ext cx="3551767" cy="3551767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F40A041-665A-D9A3-7641-B7CA2E46D53A}"/>
              </a:ext>
            </a:extLst>
          </p:cNvPr>
          <p:cNvCxnSpPr>
            <a:cxnSpLocks/>
          </p:cNvCxnSpPr>
          <p:nvPr/>
        </p:nvCxnSpPr>
        <p:spPr>
          <a:xfrm>
            <a:off x="4603932" y="795865"/>
            <a:ext cx="0" cy="355176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4F6FB41-4D08-5B79-AB3F-9C7086E73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450227"/>
            <a:ext cx="1501262" cy="261720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D3F9CA-CF33-0139-AD34-E0032421EABA}"/>
              </a:ext>
            </a:extLst>
          </p:cNvPr>
          <p:cNvCxnSpPr>
            <a:cxnSpLocks/>
          </p:cNvCxnSpPr>
          <p:nvPr/>
        </p:nvCxnSpPr>
        <p:spPr>
          <a:xfrm>
            <a:off x="3773377" y="1551827"/>
            <a:ext cx="700551" cy="53736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8905F30-094E-D971-5C54-732443F29DB1}"/>
              </a:ext>
            </a:extLst>
          </p:cNvPr>
          <p:cNvCxnSpPr>
            <a:cxnSpLocks/>
          </p:cNvCxnSpPr>
          <p:nvPr/>
        </p:nvCxnSpPr>
        <p:spPr>
          <a:xfrm>
            <a:off x="4502725" y="2089188"/>
            <a:ext cx="74005" cy="187057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052643-C70B-CE63-0882-392B0C9EA984}"/>
              </a:ext>
            </a:extLst>
          </p:cNvPr>
          <p:cNvCxnSpPr>
            <a:cxnSpLocks/>
          </p:cNvCxnSpPr>
          <p:nvPr/>
        </p:nvCxnSpPr>
        <p:spPr>
          <a:xfrm>
            <a:off x="3773377" y="1551827"/>
            <a:ext cx="786037" cy="2407932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3" name="Imagen 2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9263AE4-8363-A5E1-3BB0-9838C0C41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447193"/>
            <a:ext cx="1456698" cy="2617200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C1FD3BB-AEC1-F568-3EE1-0245B1EB6700}"/>
              </a:ext>
            </a:extLst>
          </p:cNvPr>
          <p:cNvCxnSpPr>
            <a:cxnSpLocks/>
          </p:cNvCxnSpPr>
          <p:nvPr/>
        </p:nvCxnSpPr>
        <p:spPr>
          <a:xfrm flipH="1">
            <a:off x="4648451" y="2160456"/>
            <a:ext cx="52188" cy="871508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3F6BD216-DEE6-1AA9-E5D5-79FF84ECAD30}"/>
              </a:ext>
            </a:extLst>
          </p:cNvPr>
          <p:cNvCxnSpPr>
            <a:cxnSpLocks/>
          </p:cNvCxnSpPr>
          <p:nvPr/>
        </p:nvCxnSpPr>
        <p:spPr>
          <a:xfrm>
            <a:off x="4705802" y="2160456"/>
            <a:ext cx="295375" cy="103976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3B93B28-5CD1-6238-B6AB-2E91AFFCB529}"/>
              </a:ext>
            </a:extLst>
          </p:cNvPr>
          <p:cNvCxnSpPr>
            <a:cxnSpLocks/>
          </p:cNvCxnSpPr>
          <p:nvPr/>
        </p:nvCxnSpPr>
        <p:spPr>
          <a:xfrm flipH="1" flipV="1">
            <a:off x="4677700" y="3059431"/>
            <a:ext cx="320303" cy="12739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6" name="Imagen 3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710BD61-1947-57AF-B6F9-FC0BBA8A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51" y="1447193"/>
            <a:ext cx="1461229" cy="2617200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16CEC9-A2F7-6B09-B1DC-A925FF4ABD62}"/>
              </a:ext>
            </a:extLst>
          </p:cNvPr>
          <p:cNvCxnSpPr>
            <a:cxnSpLocks/>
          </p:cNvCxnSpPr>
          <p:nvPr/>
        </p:nvCxnSpPr>
        <p:spPr>
          <a:xfrm flipH="1" flipV="1">
            <a:off x="4502725" y="2104671"/>
            <a:ext cx="197914" cy="5578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70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45"/>
          <p:cNvSpPr txBox="1">
            <a:spLocks noGrp="1"/>
          </p:cNvSpPr>
          <p:nvPr>
            <p:ph type="title"/>
          </p:nvPr>
        </p:nvSpPr>
        <p:spPr>
          <a:xfrm>
            <a:off x="713250" y="51840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>
                <a:latin typeface="Bookman Old Style"/>
                <a:ea typeface="Batang"/>
              </a:rPr>
              <a:t>Casos </a:t>
            </a:r>
            <a:r>
              <a:rPr lang="es-ES">
                <a:solidFill>
                  <a:schemeClr val="accent2"/>
                </a:solidFill>
                <a:ea typeface="Batang"/>
              </a:rPr>
              <a:t>Generales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5" name="Google Shape;2045;p4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65079" y="1120383"/>
                <a:ext cx="4006921" cy="373869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buNone/>
                </a:pPr>
                <a:r>
                  <a:rPr lang="es-ES"/>
                  <a:t>Se tomarán las posiciones de las estrellas como vectores de la forma (𝑋, 𝑌), de este modo podremos representar cada estrella en el plano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/>
                  <a:t> en el primer cuadrante.</a:t>
                </a:r>
              </a:p>
              <a:p>
                <a:pPr marL="0" lvl="0" indent="0" algn="l">
                  <a:buNone/>
                </a:pPr>
                <a:r>
                  <a:rPr lang="es-ES"/>
                  <a:t>Aplicando </a:t>
                </a:r>
                <a:r>
                  <a:rPr lang="es-ES" err="1"/>
                  <a:t>DyC</a:t>
                </a:r>
                <a:r>
                  <a:rPr lang="es-ES"/>
                  <a:t> podemos dividir el problema para que nos dé un conjunto donde sea trivial determinar la distancia mínima, en este caso se considerará este caso trivial cuando tengamos 3 o 2 puntos, pues si tenemos 3 puntos se podrá determinar la distancia mínima con  </a:t>
                </a:r>
                <a:r>
                  <a:rPr lang="es-ES" b="1"/>
                  <a:t>min(𝑚𝑖𝑛(𝑃1𝑃2 ̅̅̅̅̅̅,𝑃1𝑃3 ̅̅̅̅̅̅) , 𝑃2𝑃3 ̅̅̅̅̅̅)</a:t>
                </a:r>
                <a:r>
                  <a:rPr lang="es-ES"/>
                  <a:t>, y </a:t>
                </a:r>
                <a:r>
                  <a:rPr lang="es-ES" b="1"/>
                  <a:t>𝑃1𝑃2 ̅̅̅̅̅̅  </a:t>
                </a:r>
                <a:r>
                  <a:rPr lang="es-ES"/>
                  <a:t>con 2 puntos. </a:t>
                </a:r>
                <a:endParaRPr lang="es-ES" b="1"/>
              </a:p>
            </p:txBody>
          </p:sp>
        </mc:Choice>
        <mc:Fallback xmlns="">
          <p:sp>
            <p:nvSpPr>
              <p:cNvPr id="2045" name="Google Shape;2045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5079" y="1120383"/>
                <a:ext cx="4006921" cy="3738696"/>
              </a:xfrm>
              <a:prstGeom prst="rect">
                <a:avLst/>
              </a:prstGeom>
              <a:blipFill>
                <a:blip r:embed="rId3"/>
                <a:stretch>
                  <a:fillRect l="-913" r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128253A2-843B-454C-AB45-7B7C63F4537F}"/>
              </a:ext>
            </a:extLst>
          </p:cNvPr>
          <p:cNvGrpSpPr/>
          <p:nvPr/>
        </p:nvGrpSpPr>
        <p:grpSpPr>
          <a:xfrm>
            <a:off x="4883090" y="1120383"/>
            <a:ext cx="3910035" cy="3738696"/>
            <a:chOff x="4883090" y="1120383"/>
            <a:chExt cx="3910035" cy="3738696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C643E0AF-EDAD-4384-8C61-77D229FDCE3D}"/>
                </a:ext>
              </a:extLst>
            </p:cNvPr>
            <p:cNvGrpSpPr/>
            <p:nvPr/>
          </p:nvGrpSpPr>
          <p:grpSpPr>
            <a:xfrm>
              <a:off x="4883090" y="1120383"/>
              <a:ext cx="3910035" cy="3738696"/>
              <a:chOff x="1757118" y="2239767"/>
              <a:chExt cx="2506656" cy="2643915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EB8E0625-519C-4FCB-A6A7-A73CD82E4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469" t="9053" r="10078" b="42807"/>
              <a:stretch/>
            </p:blipFill>
            <p:spPr>
              <a:xfrm>
                <a:off x="1757118" y="2239767"/>
                <a:ext cx="2506656" cy="2643915"/>
              </a:xfrm>
              <a:prstGeom prst="rect">
                <a:avLst/>
              </a:prstGeom>
            </p:spPr>
          </p:pic>
          <p:pic>
            <p:nvPicPr>
              <p:cNvPr id="3" name="Gráfico 2" descr="Estrella">
                <a:extLst>
                  <a:ext uri="{FF2B5EF4-FFF2-40B4-BE49-F238E27FC236}">
                    <a16:creationId xmlns:a16="http://schemas.microsoft.com/office/drawing/2014/main" id="{B0D4F33C-961C-429E-ABE9-65FBAC9BF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09791" y="2704185"/>
                <a:ext cx="113666" cy="113666"/>
              </a:xfrm>
              <a:prstGeom prst="rect">
                <a:avLst/>
              </a:prstGeom>
            </p:spPr>
          </p:pic>
          <p:pic>
            <p:nvPicPr>
              <p:cNvPr id="30" name="Gráfico 29" descr="Estrella">
                <a:extLst>
                  <a:ext uri="{FF2B5EF4-FFF2-40B4-BE49-F238E27FC236}">
                    <a16:creationId xmlns:a16="http://schemas.microsoft.com/office/drawing/2014/main" id="{00518872-90EA-4D21-907B-52BE8ACC5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11706" y="3072624"/>
                <a:ext cx="113666" cy="113666"/>
              </a:xfrm>
              <a:prstGeom prst="rect">
                <a:avLst/>
              </a:prstGeom>
            </p:spPr>
          </p:pic>
          <p:pic>
            <p:nvPicPr>
              <p:cNvPr id="32" name="Gráfico 31" descr="Estrella">
                <a:extLst>
                  <a:ext uri="{FF2B5EF4-FFF2-40B4-BE49-F238E27FC236}">
                    <a16:creationId xmlns:a16="http://schemas.microsoft.com/office/drawing/2014/main" id="{C9633B71-25C1-4C82-A6DD-49A61C831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65819" y="3129457"/>
                <a:ext cx="113666" cy="113666"/>
              </a:xfrm>
              <a:prstGeom prst="rect">
                <a:avLst/>
              </a:prstGeom>
            </p:spPr>
          </p:pic>
          <p:pic>
            <p:nvPicPr>
              <p:cNvPr id="33" name="Gráfico 32" descr="Estrella">
                <a:extLst>
                  <a:ext uri="{FF2B5EF4-FFF2-40B4-BE49-F238E27FC236}">
                    <a16:creationId xmlns:a16="http://schemas.microsoft.com/office/drawing/2014/main" id="{A53BE165-CD34-447F-A508-0C2E17A4A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25372" y="3729009"/>
                <a:ext cx="113666" cy="113666"/>
              </a:xfrm>
              <a:prstGeom prst="rect">
                <a:avLst/>
              </a:prstGeom>
            </p:spPr>
          </p:pic>
          <p:pic>
            <p:nvPicPr>
              <p:cNvPr id="34" name="Gráfico 33" descr="Estrella">
                <a:extLst>
                  <a:ext uri="{FF2B5EF4-FFF2-40B4-BE49-F238E27FC236}">
                    <a16:creationId xmlns:a16="http://schemas.microsoft.com/office/drawing/2014/main" id="{7B919AA9-D117-4D48-81E8-0CCDBA0B5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08986" y="4362507"/>
                <a:ext cx="113666" cy="113666"/>
              </a:xfrm>
              <a:prstGeom prst="rect">
                <a:avLst/>
              </a:prstGeom>
            </p:spPr>
          </p:pic>
          <p:pic>
            <p:nvPicPr>
              <p:cNvPr id="35" name="Gráfico 34" descr="Estrella">
                <a:extLst>
                  <a:ext uri="{FF2B5EF4-FFF2-40B4-BE49-F238E27FC236}">
                    <a16:creationId xmlns:a16="http://schemas.microsoft.com/office/drawing/2014/main" id="{5D54D8C0-4CF3-4978-9D84-53124DBC6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96780" y="3823649"/>
                <a:ext cx="113666" cy="113666"/>
              </a:xfrm>
              <a:prstGeom prst="rect">
                <a:avLst/>
              </a:prstGeom>
            </p:spPr>
          </p:pic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185FBADC-B441-45C7-B90E-49BC4D9F7B37}"/>
                </a:ext>
              </a:extLst>
            </p:cNvPr>
            <p:cNvSpPr txBox="1"/>
            <p:nvPr/>
          </p:nvSpPr>
          <p:spPr>
            <a:xfrm>
              <a:off x="6060142" y="4043526"/>
              <a:ext cx="252442" cy="23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>
                  <a:solidFill>
                    <a:srgbClr val="FF0000"/>
                  </a:solidFill>
                  <a:latin typeface="Barlow" panose="020B0604020202020204" charset="0"/>
                </a:rPr>
                <a:t>A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F56FD5EF-BC2C-464F-852C-00F03F9CCCA9}"/>
                </a:ext>
              </a:extLst>
            </p:cNvPr>
            <p:cNvSpPr txBox="1"/>
            <p:nvPr/>
          </p:nvSpPr>
          <p:spPr>
            <a:xfrm>
              <a:off x="6290941" y="3091994"/>
              <a:ext cx="252442" cy="23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>
                  <a:solidFill>
                    <a:srgbClr val="FF0000"/>
                  </a:solidFill>
                  <a:latin typeface="Barlow" panose="020B0604020202020204" charset="0"/>
                </a:rPr>
                <a:t>D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FFAD88F6-A1F7-48E0-A3D8-33C06599D046}"/>
                </a:ext>
              </a:extLst>
            </p:cNvPr>
            <p:cNvSpPr txBox="1"/>
            <p:nvPr/>
          </p:nvSpPr>
          <p:spPr>
            <a:xfrm>
              <a:off x="6749455" y="3265405"/>
              <a:ext cx="252442" cy="23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>
                  <a:solidFill>
                    <a:srgbClr val="FF0000"/>
                  </a:solidFill>
                  <a:latin typeface="Barlow" panose="020B0604020202020204" charset="0"/>
                </a:rPr>
                <a:t>B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67B7E432-94D7-4483-B0FC-509DA59FBE79}"/>
                </a:ext>
              </a:extLst>
            </p:cNvPr>
            <p:cNvSpPr txBox="1"/>
            <p:nvPr/>
          </p:nvSpPr>
          <p:spPr>
            <a:xfrm>
              <a:off x="6312584" y="2237260"/>
              <a:ext cx="252442" cy="23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>
                  <a:solidFill>
                    <a:srgbClr val="FF0000"/>
                  </a:solidFill>
                  <a:latin typeface="Barlow" panose="020B0604020202020204" charset="0"/>
                </a:rPr>
                <a:t>F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197B7FB8-6932-464B-A77A-DA6E4D760E05}"/>
                </a:ext>
              </a:extLst>
            </p:cNvPr>
            <p:cNvSpPr txBox="1"/>
            <p:nvPr/>
          </p:nvSpPr>
          <p:spPr>
            <a:xfrm>
              <a:off x="5985003" y="2149178"/>
              <a:ext cx="252442" cy="23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>
                  <a:solidFill>
                    <a:srgbClr val="FF0000"/>
                  </a:solidFill>
                  <a:latin typeface="Barlow" panose="020B0604020202020204" charset="0"/>
                </a:rPr>
                <a:t>E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4D49F2F-F8DE-46A5-AD13-A1FE1617432C}"/>
                </a:ext>
              </a:extLst>
            </p:cNvPr>
            <p:cNvSpPr txBox="1"/>
            <p:nvPr/>
          </p:nvSpPr>
          <p:spPr>
            <a:xfrm>
              <a:off x="5365876" y="1695197"/>
              <a:ext cx="252442" cy="23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>
                  <a:solidFill>
                    <a:srgbClr val="FF0000"/>
                  </a:solidFill>
                  <a:latin typeface="Barlow" panose="020B0604020202020204" charset="0"/>
                </a:rPr>
                <a:t>C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42"/>
          <p:cNvSpPr/>
          <p:nvPr/>
        </p:nvSpPr>
        <p:spPr>
          <a:xfrm>
            <a:off x="2070405" y="501837"/>
            <a:ext cx="643551" cy="613164"/>
          </a:xfrm>
          <a:custGeom>
            <a:avLst/>
            <a:gdLst/>
            <a:ahLst/>
            <a:cxnLst/>
            <a:rect l="l" t="t" r="r" b="b"/>
            <a:pathLst>
              <a:path w="30392" h="28957" extrusionOk="0">
                <a:moveTo>
                  <a:pt x="18733" y="1"/>
                </a:moveTo>
                <a:cubicBezTo>
                  <a:pt x="18672" y="1"/>
                  <a:pt x="18607" y="14"/>
                  <a:pt x="18546" y="45"/>
                </a:cubicBezTo>
                <a:cubicBezTo>
                  <a:pt x="13577" y="2263"/>
                  <a:pt x="9229" y="5680"/>
                  <a:pt x="5857" y="9939"/>
                </a:cubicBezTo>
                <a:cubicBezTo>
                  <a:pt x="4126" y="12069"/>
                  <a:pt x="2706" y="14376"/>
                  <a:pt x="1642" y="16905"/>
                </a:cubicBezTo>
                <a:cubicBezTo>
                  <a:pt x="621" y="19301"/>
                  <a:pt x="0" y="22229"/>
                  <a:pt x="1065" y="24713"/>
                </a:cubicBezTo>
                <a:cubicBezTo>
                  <a:pt x="2041" y="26888"/>
                  <a:pt x="4037" y="28396"/>
                  <a:pt x="6345" y="28795"/>
                </a:cubicBezTo>
                <a:cubicBezTo>
                  <a:pt x="6972" y="28903"/>
                  <a:pt x="7602" y="28956"/>
                  <a:pt x="8229" y="28956"/>
                </a:cubicBezTo>
                <a:cubicBezTo>
                  <a:pt x="10176" y="28956"/>
                  <a:pt x="12098" y="28448"/>
                  <a:pt x="13843" y="27509"/>
                </a:cubicBezTo>
                <a:cubicBezTo>
                  <a:pt x="16327" y="26133"/>
                  <a:pt x="18635" y="24403"/>
                  <a:pt x="20675" y="22451"/>
                </a:cubicBezTo>
                <a:cubicBezTo>
                  <a:pt x="22761" y="20632"/>
                  <a:pt x="24580" y="18591"/>
                  <a:pt x="26221" y="16328"/>
                </a:cubicBezTo>
                <a:cubicBezTo>
                  <a:pt x="27774" y="14198"/>
                  <a:pt x="28972" y="11847"/>
                  <a:pt x="29726" y="9318"/>
                </a:cubicBezTo>
                <a:cubicBezTo>
                  <a:pt x="30126" y="7987"/>
                  <a:pt x="30348" y="6656"/>
                  <a:pt x="30392" y="5280"/>
                </a:cubicBezTo>
                <a:cubicBezTo>
                  <a:pt x="30392" y="3905"/>
                  <a:pt x="29416" y="3284"/>
                  <a:pt x="28262" y="2796"/>
                </a:cubicBezTo>
                <a:cubicBezTo>
                  <a:pt x="27192" y="2369"/>
                  <a:pt x="26135" y="2181"/>
                  <a:pt x="25101" y="2181"/>
                </a:cubicBezTo>
                <a:cubicBezTo>
                  <a:pt x="20648" y="2181"/>
                  <a:pt x="16601" y="5672"/>
                  <a:pt x="13577" y="8697"/>
                </a:cubicBezTo>
                <a:cubicBezTo>
                  <a:pt x="11624" y="10649"/>
                  <a:pt x="9539" y="12690"/>
                  <a:pt x="8474" y="15263"/>
                </a:cubicBezTo>
                <a:cubicBezTo>
                  <a:pt x="7720" y="17038"/>
                  <a:pt x="6921" y="20720"/>
                  <a:pt x="9672" y="21164"/>
                </a:cubicBezTo>
                <a:cubicBezTo>
                  <a:pt x="9844" y="21192"/>
                  <a:pt x="10017" y="21204"/>
                  <a:pt x="10190" y="21204"/>
                </a:cubicBezTo>
                <a:cubicBezTo>
                  <a:pt x="11137" y="21204"/>
                  <a:pt x="12100" y="20829"/>
                  <a:pt x="13000" y="20454"/>
                </a:cubicBezTo>
                <a:cubicBezTo>
                  <a:pt x="14198" y="19966"/>
                  <a:pt x="15351" y="19345"/>
                  <a:pt x="16416" y="18635"/>
                </a:cubicBezTo>
                <a:cubicBezTo>
                  <a:pt x="18679" y="17171"/>
                  <a:pt x="20631" y="15352"/>
                  <a:pt x="22228" y="13222"/>
                </a:cubicBezTo>
                <a:cubicBezTo>
                  <a:pt x="22983" y="12157"/>
                  <a:pt x="23692" y="11048"/>
                  <a:pt x="24269" y="9895"/>
                </a:cubicBezTo>
                <a:cubicBezTo>
                  <a:pt x="24669" y="9096"/>
                  <a:pt x="25023" y="8031"/>
                  <a:pt x="24580" y="7188"/>
                </a:cubicBezTo>
                <a:cubicBezTo>
                  <a:pt x="24330" y="6746"/>
                  <a:pt x="23964" y="6596"/>
                  <a:pt x="23564" y="6596"/>
                </a:cubicBezTo>
                <a:cubicBezTo>
                  <a:pt x="23040" y="6596"/>
                  <a:pt x="22459" y="6854"/>
                  <a:pt x="22006" y="7055"/>
                </a:cubicBezTo>
                <a:cubicBezTo>
                  <a:pt x="20720" y="7587"/>
                  <a:pt x="19478" y="8253"/>
                  <a:pt x="18280" y="9007"/>
                </a:cubicBezTo>
                <a:cubicBezTo>
                  <a:pt x="17082" y="9806"/>
                  <a:pt x="15972" y="10649"/>
                  <a:pt x="14908" y="11581"/>
                </a:cubicBezTo>
                <a:cubicBezTo>
                  <a:pt x="14020" y="12424"/>
                  <a:pt x="12822" y="13400"/>
                  <a:pt x="12334" y="14598"/>
                </a:cubicBezTo>
                <a:cubicBezTo>
                  <a:pt x="11891" y="15751"/>
                  <a:pt x="12600" y="16505"/>
                  <a:pt x="13754" y="16638"/>
                </a:cubicBezTo>
                <a:cubicBezTo>
                  <a:pt x="13885" y="16649"/>
                  <a:pt x="14016" y="16654"/>
                  <a:pt x="14147" y="16654"/>
                </a:cubicBezTo>
                <a:cubicBezTo>
                  <a:pt x="16264" y="16654"/>
                  <a:pt x="18237" y="15317"/>
                  <a:pt x="18989" y="13311"/>
                </a:cubicBezTo>
                <a:cubicBezTo>
                  <a:pt x="19060" y="13077"/>
                  <a:pt x="18895" y="12966"/>
                  <a:pt x="18704" y="12966"/>
                </a:cubicBezTo>
                <a:cubicBezTo>
                  <a:pt x="18534" y="12966"/>
                  <a:pt x="18342" y="13055"/>
                  <a:pt x="18280" y="13222"/>
                </a:cubicBezTo>
                <a:cubicBezTo>
                  <a:pt x="17925" y="14287"/>
                  <a:pt x="17126" y="15174"/>
                  <a:pt x="16106" y="15662"/>
                </a:cubicBezTo>
                <a:cubicBezTo>
                  <a:pt x="15724" y="15853"/>
                  <a:pt x="14938" y="16074"/>
                  <a:pt x="14244" y="16074"/>
                </a:cubicBezTo>
                <a:cubicBezTo>
                  <a:pt x="13486" y="16074"/>
                  <a:pt x="12840" y="15810"/>
                  <a:pt x="12955" y="14953"/>
                </a:cubicBezTo>
                <a:cubicBezTo>
                  <a:pt x="13133" y="14376"/>
                  <a:pt x="13443" y="13799"/>
                  <a:pt x="13932" y="13400"/>
                </a:cubicBezTo>
                <a:cubicBezTo>
                  <a:pt x="14420" y="12912"/>
                  <a:pt x="14908" y="12379"/>
                  <a:pt x="15440" y="11935"/>
                </a:cubicBezTo>
                <a:cubicBezTo>
                  <a:pt x="16327" y="11092"/>
                  <a:pt x="17303" y="10338"/>
                  <a:pt x="18324" y="9673"/>
                </a:cubicBezTo>
                <a:cubicBezTo>
                  <a:pt x="19344" y="8963"/>
                  <a:pt x="20409" y="8386"/>
                  <a:pt x="21518" y="7854"/>
                </a:cubicBezTo>
                <a:cubicBezTo>
                  <a:pt x="22051" y="7543"/>
                  <a:pt x="22583" y="7277"/>
                  <a:pt x="23160" y="7144"/>
                </a:cubicBezTo>
                <a:cubicBezTo>
                  <a:pt x="23199" y="7139"/>
                  <a:pt x="23236" y="7137"/>
                  <a:pt x="23272" y="7137"/>
                </a:cubicBezTo>
                <a:cubicBezTo>
                  <a:pt x="23928" y="7137"/>
                  <a:pt x="24045" y="7881"/>
                  <a:pt x="24003" y="8386"/>
                </a:cubicBezTo>
                <a:cubicBezTo>
                  <a:pt x="23914" y="9451"/>
                  <a:pt x="23249" y="10427"/>
                  <a:pt x="22716" y="11270"/>
                </a:cubicBezTo>
                <a:cubicBezTo>
                  <a:pt x="22095" y="12290"/>
                  <a:pt x="21430" y="13222"/>
                  <a:pt x="20631" y="14110"/>
                </a:cubicBezTo>
                <a:cubicBezTo>
                  <a:pt x="19167" y="15840"/>
                  <a:pt x="17437" y="17304"/>
                  <a:pt x="15484" y="18502"/>
                </a:cubicBezTo>
                <a:cubicBezTo>
                  <a:pt x="14464" y="19167"/>
                  <a:pt x="13443" y="19700"/>
                  <a:pt x="12379" y="20144"/>
                </a:cubicBezTo>
                <a:cubicBezTo>
                  <a:pt x="11776" y="20379"/>
                  <a:pt x="11004" y="20661"/>
                  <a:pt x="10299" y="20661"/>
                </a:cubicBezTo>
                <a:cubicBezTo>
                  <a:pt x="9809" y="20661"/>
                  <a:pt x="9352" y="20525"/>
                  <a:pt x="9007" y="20144"/>
                </a:cubicBezTo>
                <a:cubicBezTo>
                  <a:pt x="8164" y="19167"/>
                  <a:pt x="8474" y="17570"/>
                  <a:pt x="8785" y="16505"/>
                </a:cubicBezTo>
                <a:cubicBezTo>
                  <a:pt x="9140" y="15307"/>
                  <a:pt x="9672" y="14198"/>
                  <a:pt x="10426" y="13178"/>
                </a:cubicBezTo>
                <a:cubicBezTo>
                  <a:pt x="11891" y="11270"/>
                  <a:pt x="13532" y="9451"/>
                  <a:pt x="15307" y="7854"/>
                </a:cubicBezTo>
                <a:cubicBezTo>
                  <a:pt x="17215" y="5990"/>
                  <a:pt x="19344" y="4215"/>
                  <a:pt x="21918" y="3372"/>
                </a:cubicBezTo>
                <a:cubicBezTo>
                  <a:pt x="22956" y="3013"/>
                  <a:pt x="24066" y="2833"/>
                  <a:pt x="25183" y="2833"/>
                </a:cubicBezTo>
                <a:cubicBezTo>
                  <a:pt x="25307" y="2833"/>
                  <a:pt x="25432" y="2836"/>
                  <a:pt x="25556" y="2840"/>
                </a:cubicBezTo>
                <a:cubicBezTo>
                  <a:pt x="26843" y="2884"/>
                  <a:pt x="28085" y="3284"/>
                  <a:pt x="29105" y="4038"/>
                </a:cubicBezTo>
                <a:cubicBezTo>
                  <a:pt x="30037" y="4881"/>
                  <a:pt x="29549" y="6656"/>
                  <a:pt x="29372" y="7721"/>
                </a:cubicBezTo>
                <a:cubicBezTo>
                  <a:pt x="29150" y="8874"/>
                  <a:pt x="28795" y="10028"/>
                  <a:pt x="28351" y="11137"/>
                </a:cubicBezTo>
                <a:cubicBezTo>
                  <a:pt x="27464" y="13311"/>
                  <a:pt x="26266" y="15352"/>
                  <a:pt x="24802" y="17215"/>
                </a:cubicBezTo>
                <a:cubicBezTo>
                  <a:pt x="23338" y="19079"/>
                  <a:pt x="21740" y="20765"/>
                  <a:pt x="19966" y="22362"/>
                </a:cubicBezTo>
                <a:cubicBezTo>
                  <a:pt x="18146" y="24048"/>
                  <a:pt x="16150" y="25512"/>
                  <a:pt x="14020" y="26799"/>
                </a:cubicBezTo>
                <a:cubicBezTo>
                  <a:pt x="12267" y="27769"/>
                  <a:pt x="10326" y="28425"/>
                  <a:pt x="8329" y="28425"/>
                </a:cubicBezTo>
                <a:cubicBezTo>
                  <a:pt x="7950" y="28425"/>
                  <a:pt x="7569" y="28401"/>
                  <a:pt x="7188" y="28352"/>
                </a:cubicBezTo>
                <a:cubicBezTo>
                  <a:pt x="4969" y="28041"/>
                  <a:pt x="2884" y="26799"/>
                  <a:pt x="1908" y="24713"/>
                </a:cubicBezTo>
                <a:cubicBezTo>
                  <a:pt x="843" y="22495"/>
                  <a:pt x="1287" y="19877"/>
                  <a:pt x="2130" y="17615"/>
                </a:cubicBezTo>
                <a:cubicBezTo>
                  <a:pt x="2973" y="15441"/>
                  <a:pt x="4082" y="13355"/>
                  <a:pt x="5502" y="11447"/>
                </a:cubicBezTo>
                <a:cubicBezTo>
                  <a:pt x="8208" y="7632"/>
                  <a:pt x="11713" y="4437"/>
                  <a:pt x="15795" y="2041"/>
                </a:cubicBezTo>
                <a:cubicBezTo>
                  <a:pt x="16771" y="1465"/>
                  <a:pt x="17792" y="932"/>
                  <a:pt x="18856" y="489"/>
                </a:cubicBezTo>
                <a:cubicBezTo>
                  <a:pt x="19260" y="305"/>
                  <a:pt x="19027" y="1"/>
                  <a:pt x="18733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42"/>
          <p:cNvSpPr/>
          <p:nvPr/>
        </p:nvSpPr>
        <p:spPr>
          <a:xfrm rot="3829944">
            <a:off x="7209331" y="3934593"/>
            <a:ext cx="465358" cy="443385"/>
          </a:xfrm>
          <a:custGeom>
            <a:avLst/>
            <a:gdLst/>
            <a:ahLst/>
            <a:cxnLst/>
            <a:rect l="l" t="t" r="r" b="b"/>
            <a:pathLst>
              <a:path w="30392" h="28957" extrusionOk="0">
                <a:moveTo>
                  <a:pt x="18733" y="1"/>
                </a:moveTo>
                <a:cubicBezTo>
                  <a:pt x="18672" y="1"/>
                  <a:pt x="18607" y="14"/>
                  <a:pt x="18546" y="45"/>
                </a:cubicBezTo>
                <a:cubicBezTo>
                  <a:pt x="13577" y="2263"/>
                  <a:pt x="9229" y="5680"/>
                  <a:pt x="5857" y="9939"/>
                </a:cubicBezTo>
                <a:cubicBezTo>
                  <a:pt x="4126" y="12069"/>
                  <a:pt x="2706" y="14376"/>
                  <a:pt x="1642" y="16905"/>
                </a:cubicBezTo>
                <a:cubicBezTo>
                  <a:pt x="621" y="19301"/>
                  <a:pt x="0" y="22229"/>
                  <a:pt x="1065" y="24713"/>
                </a:cubicBezTo>
                <a:cubicBezTo>
                  <a:pt x="2041" y="26888"/>
                  <a:pt x="4037" y="28396"/>
                  <a:pt x="6345" y="28795"/>
                </a:cubicBezTo>
                <a:cubicBezTo>
                  <a:pt x="6972" y="28903"/>
                  <a:pt x="7602" y="28956"/>
                  <a:pt x="8229" y="28956"/>
                </a:cubicBezTo>
                <a:cubicBezTo>
                  <a:pt x="10176" y="28956"/>
                  <a:pt x="12098" y="28448"/>
                  <a:pt x="13843" y="27509"/>
                </a:cubicBezTo>
                <a:cubicBezTo>
                  <a:pt x="16327" y="26133"/>
                  <a:pt x="18635" y="24403"/>
                  <a:pt x="20675" y="22451"/>
                </a:cubicBezTo>
                <a:cubicBezTo>
                  <a:pt x="22761" y="20632"/>
                  <a:pt x="24580" y="18591"/>
                  <a:pt x="26221" y="16328"/>
                </a:cubicBezTo>
                <a:cubicBezTo>
                  <a:pt x="27774" y="14198"/>
                  <a:pt x="28972" y="11847"/>
                  <a:pt x="29726" y="9318"/>
                </a:cubicBezTo>
                <a:cubicBezTo>
                  <a:pt x="30126" y="7987"/>
                  <a:pt x="30348" y="6656"/>
                  <a:pt x="30392" y="5280"/>
                </a:cubicBezTo>
                <a:cubicBezTo>
                  <a:pt x="30392" y="3905"/>
                  <a:pt x="29416" y="3284"/>
                  <a:pt x="28262" y="2796"/>
                </a:cubicBezTo>
                <a:cubicBezTo>
                  <a:pt x="27192" y="2369"/>
                  <a:pt x="26135" y="2181"/>
                  <a:pt x="25101" y="2181"/>
                </a:cubicBezTo>
                <a:cubicBezTo>
                  <a:pt x="20648" y="2181"/>
                  <a:pt x="16601" y="5672"/>
                  <a:pt x="13577" y="8697"/>
                </a:cubicBezTo>
                <a:cubicBezTo>
                  <a:pt x="11624" y="10649"/>
                  <a:pt x="9539" y="12690"/>
                  <a:pt x="8474" y="15263"/>
                </a:cubicBezTo>
                <a:cubicBezTo>
                  <a:pt x="7720" y="17038"/>
                  <a:pt x="6921" y="20720"/>
                  <a:pt x="9672" y="21164"/>
                </a:cubicBezTo>
                <a:cubicBezTo>
                  <a:pt x="9844" y="21192"/>
                  <a:pt x="10017" y="21204"/>
                  <a:pt x="10190" y="21204"/>
                </a:cubicBezTo>
                <a:cubicBezTo>
                  <a:pt x="11137" y="21204"/>
                  <a:pt x="12100" y="20829"/>
                  <a:pt x="13000" y="20454"/>
                </a:cubicBezTo>
                <a:cubicBezTo>
                  <a:pt x="14198" y="19966"/>
                  <a:pt x="15351" y="19345"/>
                  <a:pt x="16416" y="18635"/>
                </a:cubicBezTo>
                <a:cubicBezTo>
                  <a:pt x="18679" y="17171"/>
                  <a:pt x="20631" y="15352"/>
                  <a:pt x="22228" y="13222"/>
                </a:cubicBezTo>
                <a:cubicBezTo>
                  <a:pt x="22983" y="12157"/>
                  <a:pt x="23692" y="11048"/>
                  <a:pt x="24269" y="9895"/>
                </a:cubicBezTo>
                <a:cubicBezTo>
                  <a:pt x="24669" y="9096"/>
                  <a:pt x="25023" y="8031"/>
                  <a:pt x="24580" y="7188"/>
                </a:cubicBezTo>
                <a:cubicBezTo>
                  <a:pt x="24330" y="6746"/>
                  <a:pt x="23964" y="6596"/>
                  <a:pt x="23564" y="6596"/>
                </a:cubicBezTo>
                <a:cubicBezTo>
                  <a:pt x="23040" y="6596"/>
                  <a:pt x="22459" y="6854"/>
                  <a:pt x="22006" y="7055"/>
                </a:cubicBezTo>
                <a:cubicBezTo>
                  <a:pt x="20720" y="7587"/>
                  <a:pt x="19478" y="8253"/>
                  <a:pt x="18280" y="9007"/>
                </a:cubicBezTo>
                <a:cubicBezTo>
                  <a:pt x="17082" y="9806"/>
                  <a:pt x="15972" y="10649"/>
                  <a:pt x="14908" y="11581"/>
                </a:cubicBezTo>
                <a:cubicBezTo>
                  <a:pt x="14020" y="12424"/>
                  <a:pt x="12822" y="13400"/>
                  <a:pt x="12334" y="14598"/>
                </a:cubicBezTo>
                <a:cubicBezTo>
                  <a:pt x="11891" y="15751"/>
                  <a:pt x="12600" y="16505"/>
                  <a:pt x="13754" y="16638"/>
                </a:cubicBezTo>
                <a:cubicBezTo>
                  <a:pt x="13885" y="16649"/>
                  <a:pt x="14016" y="16654"/>
                  <a:pt x="14147" y="16654"/>
                </a:cubicBezTo>
                <a:cubicBezTo>
                  <a:pt x="16264" y="16654"/>
                  <a:pt x="18237" y="15317"/>
                  <a:pt x="18989" y="13311"/>
                </a:cubicBezTo>
                <a:cubicBezTo>
                  <a:pt x="19060" y="13077"/>
                  <a:pt x="18895" y="12966"/>
                  <a:pt x="18704" y="12966"/>
                </a:cubicBezTo>
                <a:cubicBezTo>
                  <a:pt x="18534" y="12966"/>
                  <a:pt x="18342" y="13055"/>
                  <a:pt x="18280" y="13222"/>
                </a:cubicBezTo>
                <a:cubicBezTo>
                  <a:pt x="17925" y="14287"/>
                  <a:pt x="17126" y="15174"/>
                  <a:pt x="16106" y="15662"/>
                </a:cubicBezTo>
                <a:cubicBezTo>
                  <a:pt x="15724" y="15853"/>
                  <a:pt x="14938" y="16074"/>
                  <a:pt x="14244" y="16074"/>
                </a:cubicBezTo>
                <a:cubicBezTo>
                  <a:pt x="13486" y="16074"/>
                  <a:pt x="12840" y="15810"/>
                  <a:pt x="12955" y="14953"/>
                </a:cubicBezTo>
                <a:cubicBezTo>
                  <a:pt x="13133" y="14376"/>
                  <a:pt x="13443" y="13799"/>
                  <a:pt x="13932" y="13400"/>
                </a:cubicBezTo>
                <a:cubicBezTo>
                  <a:pt x="14420" y="12912"/>
                  <a:pt x="14908" y="12379"/>
                  <a:pt x="15440" y="11935"/>
                </a:cubicBezTo>
                <a:cubicBezTo>
                  <a:pt x="16327" y="11092"/>
                  <a:pt x="17303" y="10338"/>
                  <a:pt x="18324" y="9673"/>
                </a:cubicBezTo>
                <a:cubicBezTo>
                  <a:pt x="19344" y="8963"/>
                  <a:pt x="20409" y="8386"/>
                  <a:pt x="21518" y="7854"/>
                </a:cubicBezTo>
                <a:cubicBezTo>
                  <a:pt x="22051" y="7543"/>
                  <a:pt x="22583" y="7277"/>
                  <a:pt x="23160" y="7144"/>
                </a:cubicBezTo>
                <a:cubicBezTo>
                  <a:pt x="23199" y="7139"/>
                  <a:pt x="23236" y="7137"/>
                  <a:pt x="23272" y="7137"/>
                </a:cubicBezTo>
                <a:cubicBezTo>
                  <a:pt x="23928" y="7137"/>
                  <a:pt x="24045" y="7881"/>
                  <a:pt x="24003" y="8386"/>
                </a:cubicBezTo>
                <a:cubicBezTo>
                  <a:pt x="23914" y="9451"/>
                  <a:pt x="23249" y="10427"/>
                  <a:pt x="22716" y="11270"/>
                </a:cubicBezTo>
                <a:cubicBezTo>
                  <a:pt x="22095" y="12290"/>
                  <a:pt x="21430" y="13222"/>
                  <a:pt x="20631" y="14110"/>
                </a:cubicBezTo>
                <a:cubicBezTo>
                  <a:pt x="19167" y="15840"/>
                  <a:pt x="17437" y="17304"/>
                  <a:pt x="15484" y="18502"/>
                </a:cubicBezTo>
                <a:cubicBezTo>
                  <a:pt x="14464" y="19167"/>
                  <a:pt x="13443" y="19700"/>
                  <a:pt x="12379" y="20144"/>
                </a:cubicBezTo>
                <a:cubicBezTo>
                  <a:pt x="11776" y="20379"/>
                  <a:pt x="11004" y="20661"/>
                  <a:pt x="10299" y="20661"/>
                </a:cubicBezTo>
                <a:cubicBezTo>
                  <a:pt x="9809" y="20661"/>
                  <a:pt x="9352" y="20525"/>
                  <a:pt x="9007" y="20144"/>
                </a:cubicBezTo>
                <a:cubicBezTo>
                  <a:pt x="8164" y="19167"/>
                  <a:pt x="8474" y="17570"/>
                  <a:pt x="8785" y="16505"/>
                </a:cubicBezTo>
                <a:cubicBezTo>
                  <a:pt x="9140" y="15307"/>
                  <a:pt x="9672" y="14198"/>
                  <a:pt x="10426" y="13178"/>
                </a:cubicBezTo>
                <a:cubicBezTo>
                  <a:pt x="11891" y="11270"/>
                  <a:pt x="13532" y="9451"/>
                  <a:pt x="15307" y="7854"/>
                </a:cubicBezTo>
                <a:cubicBezTo>
                  <a:pt x="17215" y="5990"/>
                  <a:pt x="19344" y="4215"/>
                  <a:pt x="21918" y="3372"/>
                </a:cubicBezTo>
                <a:cubicBezTo>
                  <a:pt x="22956" y="3013"/>
                  <a:pt x="24066" y="2833"/>
                  <a:pt x="25183" y="2833"/>
                </a:cubicBezTo>
                <a:cubicBezTo>
                  <a:pt x="25307" y="2833"/>
                  <a:pt x="25432" y="2836"/>
                  <a:pt x="25556" y="2840"/>
                </a:cubicBezTo>
                <a:cubicBezTo>
                  <a:pt x="26843" y="2884"/>
                  <a:pt x="28085" y="3284"/>
                  <a:pt x="29105" y="4038"/>
                </a:cubicBezTo>
                <a:cubicBezTo>
                  <a:pt x="30037" y="4881"/>
                  <a:pt x="29549" y="6656"/>
                  <a:pt x="29372" y="7721"/>
                </a:cubicBezTo>
                <a:cubicBezTo>
                  <a:pt x="29150" y="8874"/>
                  <a:pt x="28795" y="10028"/>
                  <a:pt x="28351" y="11137"/>
                </a:cubicBezTo>
                <a:cubicBezTo>
                  <a:pt x="27464" y="13311"/>
                  <a:pt x="26266" y="15352"/>
                  <a:pt x="24802" y="17215"/>
                </a:cubicBezTo>
                <a:cubicBezTo>
                  <a:pt x="23338" y="19079"/>
                  <a:pt x="21740" y="20765"/>
                  <a:pt x="19966" y="22362"/>
                </a:cubicBezTo>
                <a:cubicBezTo>
                  <a:pt x="18146" y="24048"/>
                  <a:pt x="16150" y="25512"/>
                  <a:pt x="14020" y="26799"/>
                </a:cubicBezTo>
                <a:cubicBezTo>
                  <a:pt x="12267" y="27769"/>
                  <a:pt x="10326" y="28425"/>
                  <a:pt x="8329" y="28425"/>
                </a:cubicBezTo>
                <a:cubicBezTo>
                  <a:pt x="7950" y="28425"/>
                  <a:pt x="7569" y="28401"/>
                  <a:pt x="7188" y="28352"/>
                </a:cubicBezTo>
                <a:cubicBezTo>
                  <a:pt x="4969" y="28041"/>
                  <a:pt x="2884" y="26799"/>
                  <a:pt x="1908" y="24713"/>
                </a:cubicBezTo>
                <a:cubicBezTo>
                  <a:pt x="843" y="22495"/>
                  <a:pt x="1287" y="19877"/>
                  <a:pt x="2130" y="17615"/>
                </a:cubicBezTo>
                <a:cubicBezTo>
                  <a:pt x="2973" y="15441"/>
                  <a:pt x="4082" y="13355"/>
                  <a:pt x="5502" y="11447"/>
                </a:cubicBezTo>
                <a:cubicBezTo>
                  <a:pt x="8208" y="7632"/>
                  <a:pt x="11713" y="4437"/>
                  <a:pt x="15795" y="2041"/>
                </a:cubicBezTo>
                <a:cubicBezTo>
                  <a:pt x="16771" y="1465"/>
                  <a:pt x="17792" y="932"/>
                  <a:pt x="18856" y="489"/>
                </a:cubicBezTo>
                <a:cubicBezTo>
                  <a:pt x="19260" y="305"/>
                  <a:pt x="19027" y="1"/>
                  <a:pt x="18733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7" name="Google Shape;1697;p42"/>
          <p:cNvGrpSpPr/>
          <p:nvPr/>
        </p:nvGrpSpPr>
        <p:grpSpPr>
          <a:xfrm>
            <a:off x="7140433" y="837005"/>
            <a:ext cx="1135998" cy="1050583"/>
            <a:chOff x="249044" y="1100462"/>
            <a:chExt cx="3625911" cy="3353281"/>
          </a:xfrm>
        </p:grpSpPr>
        <p:sp>
          <p:nvSpPr>
            <p:cNvPr id="1698" name="Google Shape;1698;p42"/>
            <p:cNvSpPr/>
            <p:nvPr/>
          </p:nvSpPr>
          <p:spPr>
            <a:xfrm>
              <a:off x="249044" y="1150024"/>
              <a:ext cx="3531856" cy="3300011"/>
            </a:xfrm>
            <a:custGeom>
              <a:avLst/>
              <a:gdLst/>
              <a:ahLst/>
              <a:cxnLst/>
              <a:rect l="l" t="t" r="r" b="b"/>
              <a:pathLst>
                <a:path w="46676" h="43612" extrusionOk="0">
                  <a:moveTo>
                    <a:pt x="23368" y="1"/>
                  </a:moveTo>
                  <a:cubicBezTo>
                    <a:pt x="12762" y="1"/>
                    <a:pt x="3427" y="7725"/>
                    <a:pt x="1775" y="18523"/>
                  </a:cubicBezTo>
                  <a:cubicBezTo>
                    <a:pt x="1" y="30458"/>
                    <a:pt x="8164" y="41550"/>
                    <a:pt x="20055" y="43369"/>
                  </a:cubicBezTo>
                  <a:cubicBezTo>
                    <a:pt x="21152" y="43532"/>
                    <a:pt x="22242" y="43611"/>
                    <a:pt x="23318" y="43611"/>
                  </a:cubicBezTo>
                  <a:cubicBezTo>
                    <a:pt x="33951" y="43611"/>
                    <a:pt x="43249" y="35887"/>
                    <a:pt x="44901" y="25089"/>
                  </a:cubicBezTo>
                  <a:cubicBezTo>
                    <a:pt x="46676" y="13154"/>
                    <a:pt x="38512" y="2062"/>
                    <a:pt x="26621" y="243"/>
                  </a:cubicBezTo>
                  <a:cubicBezTo>
                    <a:pt x="25528" y="80"/>
                    <a:pt x="24442" y="1"/>
                    <a:pt x="23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61961" y="1671979"/>
              <a:ext cx="2712756" cy="230635"/>
            </a:xfrm>
            <a:custGeom>
              <a:avLst/>
              <a:gdLst/>
              <a:ahLst/>
              <a:cxnLst/>
              <a:rect l="l" t="t" r="r" b="b"/>
              <a:pathLst>
                <a:path w="35851" h="3048" extrusionOk="0">
                  <a:moveTo>
                    <a:pt x="33765" y="0"/>
                  </a:moveTo>
                  <a:cubicBezTo>
                    <a:pt x="30526" y="355"/>
                    <a:pt x="27287" y="710"/>
                    <a:pt x="24048" y="843"/>
                  </a:cubicBezTo>
                  <a:cubicBezTo>
                    <a:pt x="19567" y="1110"/>
                    <a:pt x="15042" y="1243"/>
                    <a:pt x="10560" y="1243"/>
                  </a:cubicBezTo>
                  <a:cubicBezTo>
                    <a:pt x="7987" y="1243"/>
                    <a:pt x="5414" y="1198"/>
                    <a:pt x="2840" y="1154"/>
                  </a:cubicBezTo>
                  <a:cubicBezTo>
                    <a:pt x="2308" y="1154"/>
                    <a:pt x="1642" y="1154"/>
                    <a:pt x="977" y="1198"/>
                  </a:cubicBezTo>
                  <a:cubicBezTo>
                    <a:pt x="622" y="1598"/>
                    <a:pt x="311" y="2041"/>
                    <a:pt x="1" y="2485"/>
                  </a:cubicBezTo>
                  <a:lnTo>
                    <a:pt x="933" y="2529"/>
                  </a:lnTo>
                  <a:cubicBezTo>
                    <a:pt x="5675" y="2910"/>
                    <a:pt x="10444" y="3048"/>
                    <a:pt x="15199" y="3048"/>
                  </a:cubicBezTo>
                  <a:cubicBezTo>
                    <a:pt x="16538" y="3048"/>
                    <a:pt x="17876" y="3037"/>
                    <a:pt x="19212" y="3017"/>
                  </a:cubicBezTo>
                  <a:cubicBezTo>
                    <a:pt x="24536" y="2929"/>
                    <a:pt x="30215" y="2929"/>
                    <a:pt x="35850" y="2574"/>
                  </a:cubicBezTo>
                  <a:cubicBezTo>
                    <a:pt x="35229" y="1686"/>
                    <a:pt x="34519" y="799"/>
                    <a:pt x="33765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369885" y="1910331"/>
              <a:ext cx="3293504" cy="805783"/>
            </a:xfrm>
            <a:custGeom>
              <a:avLst/>
              <a:gdLst/>
              <a:ahLst/>
              <a:cxnLst/>
              <a:rect l="l" t="t" r="r" b="b"/>
              <a:pathLst>
                <a:path w="43526" h="10649" extrusionOk="0">
                  <a:moveTo>
                    <a:pt x="40110" y="1"/>
                  </a:moveTo>
                  <a:lnTo>
                    <a:pt x="35318" y="489"/>
                  </a:lnTo>
                  <a:cubicBezTo>
                    <a:pt x="23605" y="1731"/>
                    <a:pt x="12025" y="3772"/>
                    <a:pt x="578" y="6567"/>
                  </a:cubicBezTo>
                  <a:cubicBezTo>
                    <a:pt x="311" y="7676"/>
                    <a:pt x="134" y="8830"/>
                    <a:pt x="1" y="9983"/>
                  </a:cubicBezTo>
                  <a:cubicBezTo>
                    <a:pt x="4142" y="9616"/>
                    <a:pt x="8311" y="9478"/>
                    <a:pt x="12487" y="9478"/>
                  </a:cubicBezTo>
                  <a:cubicBezTo>
                    <a:pt x="21417" y="9478"/>
                    <a:pt x="30380" y="10109"/>
                    <a:pt x="39178" y="10471"/>
                  </a:cubicBezTo>
                  <a:cubicBezTo>
                    <a:pt x="40598" y="10560"/>
                    <a:pt x="42062" y="10604"/>
                    <a:pt x="43526" y="10649"/>
                  </a:cubicBezTo>
                  <a:cubicBezTo>
                    <a:pt x="43304" y="6878"/>
                    <a:pt x="42150" y="3195"/>
                    <a:pt x="40110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366556" y="2803359"/>
              <a:ext cx="3296833" cy="154513"/>
            </a:xfrm>
            <a:custGeom>
              <a:avLst/>
              <a:gdLst/>
              <a:ahLst/>
              <a:cxnLst/>
              <a:rect l="l" t="t" r="r" b="b"/>
              <a:pathLst>
                <a:path w="43570" h="2042" extrusionOk="0">
                  <a:moveTo>
                    <a:pt x="0" y="0"/>
                  </a:moveTo>
                  <a:lnTo>
                    <a:pt x="0" y="533"/>
                  </a:lnTo>
                  <a:cubicBezTo>
                    <a:pt x="11536" y="1287"/>
                    <a:pt x="23072" y="2041"/>
                    <a:pt x="34608" y="2041"/>
                  </a:cubicBezTo>
                  <a:cubicBezTo>
                    <a:pt x="37580" y="2041"/>
                    <a:pt x="40553" y="1997"/>
                    <a:pt x="43481" y="1953"/>
                  </a:cubicBezTo>
                  <a:cubicBezTo>
                    <a:pt x="43525" y="1420"/>
                    <a:pt x="43570" y="932"/>
                    <a:pt x="43570" y="400"/>
                  </a:cubicBezTo>
                  <a:lnTo>
                    <a:pt x="43570" y="400"/>
                  </a:lnTo>
                  <a:cubicBezTo>
                    <a:pt x="38749" y="710"/>
                    <a:pt x="33888" y="829"/>
                    <a:pt x="29020" y="829"/>
                  </a:cubicBezTo>
                  <a:cubicBezTo>
                    <a:pt x="19286" y="829"/>
                    <a:pt x="9525" y="355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933910" y="1514212"/>
              <a:ext cx="2215847" cy="137715"/>
            </a:xfrm>
            <a:custGeom>
              <a:avLst/>
              <a:gdLst/>
              <a:ahLst/>
              <a:cxnLst/>
              <a:rect l="l" t="t" r="r" b="b"/>
              <a:pathLst>
                <a:path w="29284" h="1820" extrusionOk="0">
                  <a:moveTo>
                    <a:pt x="666" y="0"/>
                  </a:moveTo>
                  <a:cubicBezTo>
                    <a:pt x="444" y="178"/>
                    <a:pt x="223" y="355"/>
                    <a:pt x="1" y="577"/>
                  </a:cubicBezTo>
                  <a:cubicBezTo>
                    <a:pt x="5791" y="1351"/>
                    <a:pt x="11709" y="1820"/>
                    <a:pt x="17611" y="1820"/>
                  </a:cubicBezTo>
                  <a:cubicBezTo>
                    <a:pt x="21523" y="1820"/>
                    <a:pt x="25428" y="1614"/>
                    <a:pt x="29284" y="1154"/>
                  </a:cubicBezTo>
                  <a:cubicBezTo>
                    <a:pt x="28840" y="754"/>
                    <a:pt x="28441" y="399"/>
                    <a:pt x="27952" y="44"/>
                  </a:cubicBezTo>
                  <a:cubicBezTo>
                    <a:pt x="23101" y="351"/>
                    <a:pt x="18288" y="557"/>
                    <a:pt x="13472" y="557"/>
                  </a:cubicBezTo>
                  <a:cubicBezTo>
                    <a:pt x="9214" y="557"/>
                    <a:pt x="4955" y="396"/>
                    <a:pt x="666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433673" y="3259937"/>
              <a:ext cx="3162599" cy="165939"/>
            </a:xfrm>
            <a:custGeom>
              <a:avLst/>
              <a:gdLst/>
              <a:ahLst/>
              <a:cxnLst/>
              <a:rect l="l" t="t" r="r" b="b"/>
              <a:pathLst>
                <a:path w="41796" h="2193" extrusionOk="0">
                  <a:moveTo>
                    <a:pt x="1" y="0"/>
                  </a:moveTo>
                  <a:cubicBezTo>
                    <a:pt x="1" y="178"/>
                    <a:pt x="45" y="311"/>
                    <a:pt x="90" y="444"/>
                  </a:cubicBezTo>
                  <a:cubicBezTo>
                    <a:pt x="10615" y="1610"/>
                    <a:pt x="21193" y="2193"/>
                    <a:pt x="31783" y="2193"/>
                  </a:cubicBezTo>
                  <a:cubicBezTo>
                    <a:pt x="34898" y="2193"/>
                    <a:pt x="38014" y="2142"/>
                    <a:pt x="41130" y="2041"/>
                  </a:cubicBezTo>
                  <a:cubicBezTo>
                    <a:pt x="41396" y="1420"/>
                    <a:pt x="41618" y="755"/>
                    <a:pt x="41795" y="89"/>
                  </a:cubicBezTo>
                  <a:lnTo>
                    <a:pt x="41795" y="89"/>
                  </a:lnTo>
                  <a:cubicBezTo>
                    <a:pt x="35035" y="434"/>
                    <a:pt x="28264" y="611"/>
                    <a:pt x="21497" y="611"/>
                  </a:cubicBezTo>
                  <a:cubicBezTo>
                    <a:pt x="14320" y="611"/>
                    <a:pt x="7149" y="412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25036" y="3575092"/>
              <a:ext cx="2846990" cy="165031"/>
            </a:xfrm>
            <a:custGeom>
              <a:avLst/>
              <a:gdLst/>
              <a:ahLst/>
              <a:cxnLst/>
              <a:rect l="l" t="t" r="r" b="b"/>
              <a:pathLst>
                <a:path w="37625" h="2181" extrusionOk="0">
                  <a:moveTo>
                    <a:pt x="36150" y="0"/>
                  </a:moveTo>
                  <a:cubicBezTo>
                    <a:pt x="31090" y="0"/>
                    <a:pt x="26005" y="195"/>
                    <a:pt x="21031" y="317"/>
                  </a:cubicBezTo>
                  <a:cubicBezTo>
                    <a:pt x="13977" y="494"/>
                    <a:pt x="7011" y="849"/>
                    <a:pt x="1" y="1426"/>
                  </a:cubicBezTo>
                  <a:cubicBezTo>
                    <a:pt x="134" y="1692"/>
                    <a:pt x="311" y="1914"/>
                    <a:pt x="489" y="2180"/>
                  </a:cubicBezTo>
                  <a:cubicBezTo>
                    <a:pt x="7322" y="1825"/>
                    <a:pt x="14199" y="1603"/>
                    <a:pt x="21031" y="1470"/>
                  </a:cubicBezTo>
                  <a:cubicBezTo>
                    <a:pt x="21487" y="1466"/>
                    <a:pt x="21943" y="1464"/>
                    <a:pt x="22400" y="1464"/>
                  </a:cubicBezTo>
                  <a:cubicBezTo>
                    <a:pt x="27097" y="1464"/>
                    <a:pt x="31829" y="1659"/>
                    <a:pt x="36560" y="1781"/>
                  </a:cubicBezTo>
                  <a:cubicBezTo>
                    <a:pt x="36915" y="1204"/>
                    <a:pt x="37270" y="627"/>
                    <a:pt x="37625" y="6"/>
                  </a:cubicBezTo>
                  <a:cubicBezTo>
                    <a:pt x="37134" y="2"/>
                    <a:pt x="36642" y="0"/>
                    <a:pt x="36150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698887" y="3737474"/>
              <a:ext cx="2635499" cy="711804"/>
            </a:xfrm>
            <a:custGeom>
              <a:avLst/>
              <a:gdLst/>
              <a:ahLst/>
              <a:cxnLst/>
              <a:rect l="l" t="t" r="r" b="b"/>
              <a:pathLst>
                <a:path w="34830" h="9407" extrusionOk="0">
                  <a:moveTo>
                    <a:pt x="10106" y="1"/>
                  </a:moveTo>
                  <a:cubicBezTo>
                    <a:pt x="6712" y="1"/>
                    <a:pt x="3329" y="167"/>
                    <a:pt x="1" y="700"/>
                  </a:cubicBezTo>
                  <a:cubicBezTo>
                    <a:pt x="4357" y="6501"/>
                    <a:pt x="10896" y="9407"/>
                    <a:pt x="17436" y="9407"/>
                  </a:cubicBezTo>
                  <a:cubicBezTo>
                    <a:pt x="23951" y="9407"/>
                    <a:pt x="30468" y="6523"/>
                    <a:pt x="34830" y="744"/>
                  </a:cubicBezTo>
                  <a:cubicBezTo>
                    <a:pt x="29949" y="611"/>
                    <a:pt x="25113" y="522"/>
                    <a:pt x="20277" y="300"/>
                  </a:cubicBezTo>
                  <a:cubicBezTo>
                    <a:pt x="16905" y="167"/>
                    <a:pt x="13500" y="1"/>
                    <a:pt x="10106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1967982" y="1148208"/>
              <a:ext cx="1671949" cy="3300238"/>
            </a:xfrm>
            <a:custGeom>
              <a:avLst/>
              <a:gdLst/>
              <a:ahLst/>
              <a:cxnLst/>
              <a:rect l="l" t="t" r="r" b="b"/>
              <a:pathLst>
                <a:path w="22096" h="43615" extrusionOk="0">
                  <a:moveTo>
                    <a:pt x="621" y="1"/>
                  </a:moveTo>
                  <a:lnTo>
                    <a:pt x="621" y="45"/>
                  </a:lnTo>
                  <a:lnTo>
                    <a:pt x="222" y="45"/>
                  </a:lnTo>
                  <a:cubicBezTo>
                    <a:pt x="3549" y="6035"/>
                    <a:pt x="4215" y="13888"/>
                    <a:pt x="4304" y="20499"/>
                  </a:cubicBezTo>
                  <a:cubicBezTo>
                    <a:pt x="4392" y="28396"/>
                    <a:pt x="2928" y="36250"/>
                    <a:pt x="0" y="43615"/>
                  </a:cubicBezTo>
                  <a:lnTo>
                    <a:pt x="621" y="43615"/>
                  </a:lnTo>
                  <a:cubicBezTo>
                    <a:pt x="12512" y="43393"/>
                    <a:pt x="22095" y="33721"/>
                    <a:pt x="22095" y="21786"/>
                  </a:cubicBezTo>
                  <a:cubicBezTo>
                    <a:pt x="22095" y="9895"/>
                    <a:pt x="12512" y="178"/>
                    <a:pt x="621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1961248" y="1151613"/>
              <a:ext cx="1913707" cy="3296833"/>
            </a:xfrm>
            <a:custGeom>
              <a:avLst/>
              <a:gdLst/>
              <a:ahLst/>
              <a:cxnLst/>
              <a:rect l="l" t="t" r="r" b="b"/>
              <a:pathLst>
                <a:path w="25291" h="43570" extrusionOk="0">
                  <a:moveTo>
                    <a:pt x="1109" y="0"/>
                  </a:moveTo>
                  <a:lnTo>
                    <a:pt x="1109" y="0"/>
                  </a:lnTo>
                  <a:cubicBezTo>
                    <a:pt x="5768" y="2130"/>
                    <a:pt x="9894" y="4925"/>
                    <a:pt x="11580" y="10161"/>
                  </a:cubicBezTo>
                  <a:cubicBezTo>
                    <a:pt x="13133" y="15130"/>
                    <a:pt x="13399" y="20410"/>
                    <a:pt x="12290" y="25512"/>
                  </a:cubicBezTo>
                  <a:cubicBezTo>
                    <a:pt x="11181" y="30614"/>
                    <a:pt x="8741" y="35362"/>
                    <a:pt x="5236" y="39266"/>
                  </a:cubicBezTo>
                  <a:cubicBezTo>
                    <a:pt x="3727" y="40908"/>
                    <a:pt x="1819" y="42194"/>
                    <a:pt x="0" y="43570"/>
                  </a:cubicBezTo>
                  <a:lnTo>
                    <a:pt x="710" y="43570"/>
                  </a:lnTo>
                  <a:cubicBezTo>
                    <a:pt x="14908" y="43525"/>
                    <a:pt x="25290" y="30215"/>
                    <a:pt x="21874" y="16461"/>
                  </a:cubicBezTo>
                  <a:cubicBezTo>
                    <a:pt x="21164" y="14021"/>
                    <a:pt x="20143" y="11714"/>
                    <a:pt x="18768" y="9584"/>
                  </a:cubicBezTo>
                  <a:cubicBezTo>
                    <a:pt x="14819" y="3683"/>
                    <a:pt x="8208" y="89"/>
                    <a:pt x="1109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319566" y="1100462"/>
              <a:ext cx="3491601" cy="3353281"/>
            </a:xfrm>
            <a:custGeom>
              <a:avLst/>
              <a:gdLst/>
              <a:ahLst/>
              <a:cxnLst/>
              <a:rect l="l" t="t" r="r" b="b"/>
              <a:pathLst>
                <a:path w="46144" h="44316" extrusionOk="0">
                  <a:moveTo>
                    <a:pt x="43925" y="22860"/>
                  </a:moveTo>
                  <a:cubicBezTo>
                    <a:pt x="43925" y="23659"/>
                    <a:pt x="43836" y="24413"/>
                    <a:pt x="43747" y="25212"/>
                  </a:cubicBezTo>
                  <a:cubicBezTo>
                    <a:pt x="43703" y="24413"/>
                    <a:pt x="43747" y="23615"/>
                    <a:pt x="43925" y="22860"/>
                  </a:cubicBezTo>
                  <a:close/>
                  <a:moveTo>
                    <a:pt x="32655" y="33553"/>
                  </a:moveTo>
                  <a:lnTo>
                    <a:pt x="32655" y="33553"/>
                  </a:lnTo>
                  <a:cubicBezTo>
                    <a:pt x="33764" y="33642"/>
                    <a:pt x="34829" y="34085"/>
                    <a:pt x="35672" y="34840"/>
                  </a:cubicBezTo>
                  <a:lnTo>
                    <a:pt x="35273" y="35283"/>
                  </a:lnTo>
                  <a:cubicBezTo>
                    <a:pt x="35273" y="35239"/>
                    <a:pt x="35229" y="35150"/>
                    <a:pt x="35184" y="35106"/>
                  </a:cubicBezTo>
                  <a:cubicBezTo>
                    <a:pt x="34474" y="34662"/>
                    <a:pt x="33676" y="34352"/>
                    <a:pt x="32833" y="34263"/>
                  </a:cubicBezTo>
                  <a:cubicBezTo>
                    <a:pt x="32744" y="34041"/>
                    <a:pt x="32700" y="33775"/>
                    <a:pt x="32655" y="33553"/>
                  </a:cubicBezTo>
                  <a:close/>
                  <a:moveTo>
                    <a:pt x="39310" y="35816"/>
                  </a:moveTo>
                  <a:lnTo>
                    <a:pt x="39310" y="35816"/>
                  </a:lnTo>
                  <a:cubicBezTo>
                    <a:pt x="39000" y="36215"/>
                    <a:pt x="38645" y="36614"/>
                    <a:pt x="38334" y="37014"/>
                  </a:cubicBezTo>
                  <a:cubicBezTo>
                    <a:pt x="37580" y="37812"/>
                    <a:pt x="36781" y="38522"/>
                    <a:pt x="35938" y="39188"/>
                  </a:cubicBezTo>
                  <a:cubicBezTo>
                    <a:pt x="36914" y="37945"/>
                    <a:pt x="38024" y="36792"/>
                    <a:pt x="39310" y="35816"/>
                  </a:cubicBezTo>
                  <a:close/>
                  <a:moveTo>
                    <a:pt x="39577" y="26720"/>
                  </a:moveTo>
                  <a:cubicBezTo>
                    <a:pt x="39621" y="26942"/>
                    <a:pt x="39710" y="27164"/>
                    <a:pt x="39754" y="27386"/>
                  </a:cubicBezTo>
                  <a:cubicBezTo>
                    <a:pt x="39577" y="27563"/>
                    <a:pt x="39488" y="27830"/>
                    <a:pt x="39488" y="28140"/>
                  </a:cubicBezTo>
                  <a:cubicBezTo>
                    <a:pt x="39488" y="28318"/>
                    <a:pt x="39632" y="28406"/>
                    <a:pt x="39776" y="28406"/>
                  </a:cubicBezTo>
                  <a:cubicBezTo>
                    <a:pt x="39920" y="28406"/>
                    <a:pt x="40065" y="28318"/>
                    <a:pt x="40065" y="28140"/>
                  </a:cubicBezTo>
                  <a:cubicBezTo>
                    <a:pt x="40331" y="28850"/>
                    <a:pt x="40641" y="29516"/>
                    <a:pt x="41041" y="30137"/>
                  </a:cubicBezTo>
                  <a:cubicBezTo>
                    <a:pt x="41085" y="30225"/>
                    <a:pt x="41174" y="30270"/>
                    <a:pt x="41218" y="30270"/>
                  </a:cubicBezTo>
                  <a:lnTo>
                    <a:pt x="40242" y="30891"/>
                  </a:lnTo>
                  <a:cubicBezTo>
                    <a:pt x="39978" y="31042"/>
                    <a:pt x="40163" y="31417"/>
                    <a:pt x="40388" y="31417"/>
                  </a:cubicBezTo>
                  <a:cubicBezTo>
                    <a:pt x="40428" y="31417"/>
                    <a:pt x="40468" y="31406"/>
                    <a:pt x="40508" y="31379"/>
                  </a:cubicBezTo>
                  <a:lnTo>
                    <a:pt x="42549" y="30092"/>
                  </a:lnTo>
                  <a:lnTo>
                    <a:pt x="42549" y="30092"/>
                  </a:lnTo>
                  <a:cubicBezTo>
                    <a:pt x="42416" y="30492"/>
                    <a:pt x="42239" y="30891"/>
                    <a:pt x="42106" y="31246"/>
                  </a:cubicBezTo>
                  <a:cubicBezTo>
                    <a:pt x="42061" y="31224"/>
                    <a:pt x="42017" y="31213"/>
                    <a:pt x="41972" y="31213"/>
                  </a:cubicBezTo>
                  <a:cubicBezTo>
                    <a:pt x="41928" y="31213"/>
                    <a:pt x="41884" y="31224"/>
                    <a:pt x="41839" y="31246"/>
                  </a:cubicBezTo>
                  <a:cubicBezTo>
                    <a:pt x="40508" y="32045"/>
                    <a:pt x="39310" y="33021"/>
                    <a:pt x="38201" y="34130"/>
                  </a:cubicBezTo>
                  <a:cubicBezTo>
                    <a:pt x="37990" y="34306"/>
                    <a:pt x="38198" y="34594"/>
                    <a:pt x="38404" y="34594"/>
                  </a:cubicBezTo>
                  <a:cubicBezTo>
                    <a:pt x="38457" y="34594"/>
                    <a:pt x="38510" y="34575"/>
                    <a:pt x="38556" y="34529"/>
                  </a:cubicBezTo>
                  <a:cubicBezTo>
                    <a:pt x="39532" y="33553"/>
                    <a:pt x="40597" y="32710"/>
                    <a:pt x="41751" y="31956"/>
                  </a:cubicBezTo>
                  <a:lnTo>
                    <a:pt x="41751" y="31956"/>
                  </a:lnTo>
                  <a:cubicBezTo>
                    <a:pt x="41351" y="32843"/>
                    <a:pt x="40863" y="33686"/>
                    <a:pt x="40331" y="34485"/>
                  </a:cubicBezTo>
                  <a:cubicBezTo>
                    <a:pt x="40286" y="34485"/>
                    <a:pt x="40286" y="34485"/>
                    <a:pt x="40242" y="34529"/>
                  </a:cubicBezTo>
                  <a:cubicBezTo>
                    <a:pt x="38201" y="35816"/>
                    <a:pt x="36426" y="37502"/>
                    <a:pt x="35051" y="39498"/>
                  </a:cubicBezTo>
                  <a:cubicBezTo>
                    <a:pt x="35007" y="39543"/>
                    <a:pt x="35007" y="39587"/>
                    <a:pt x="35007" y="39587"/>
                  </a:cubicBezTo>
                  <a:lnTo>
                    <a:pt x="34918" y="39454"/>
                  </a:lnTo>
                  <a:cubicBezTo>
                    <a:pt x="34874" y="39410"/>
                    <a:pt x="34829" y="39365"/>
                    <a:pt x="34740" y="39321"/>
                  </a:cubicBezTo>
                  <a:lnTo>
                    <a:pt x="34607" y="39099"/>
                  </a:lnTo>
                  <a:cubicBezTo>
                    <a:pt x="34652" y="39099"/>
                    <a:pt x="34696" y="39055"/>
                    <a:pt x="34740" y="39010"/>
                  </a:cubicBezTo>
                  <a:cubicBezTo>
                    <a:pt x="35317" y="37945"/>
                    <a:pt x="36071" y="36969"/>
                    <a:pt x="36959" y="36126"/>
                  </a:cubicBezTo>
                  <a:cubicBezTo>
                    <a:pt x="37163" y="35922"/>
                    <a:pt x="36975" y="35639"/>
                    <a:pt x="36757" y="35639"/>
                  </a:cubicBezTo>
                  <a:cubicBezTo>
                    <a:pt x="36690" y="35639"/>
                    <a:pt x="36621" y="35665"/>
                    <a:pt x="36560" y="35727"/>
                  </a:cubicBezTo>
                  <a:cubicBezTo>
                    <a:pt x="35628" y="36570"/>
                    <a:pt x="34874" y="37546"/>
                    <a:pt x="34297" y="38655"/>
                  </a:cubicBezTo>
                  <a:cubicBezTo>
                    <a:pt x="34119" y="38434"/>
                    <a:pt x="33986" y="38256"/>
                    <a:pt x="33853" y="38123"/>
                  </a:cubicBezTo>
                  <a:cubicBezTo>
                    <a:pt x="33897" y="38079"/>
                    <a:pt x="33942" y="38034"/>
                    <a:pt x="33986" y="37990"/>
                  </a:cubicBezTo>
                  <a:cubicBezTo>
                    <a:pt x="35184" y="36126"/>
                    <a:pt x="36693" y="34440"/>
                    <a:pt x="38423" y="33021"/>
                  </a:cubicBezTo>
                  <a:cubicBezTo>
                    <a:pt x="38512" y="32932"/>
                    <a:pt x="38512" y="32754"/>
                    <a:pt x="38423" y="32621"/>
                  </a:cubicBezTo>
                  <a:cubicBezTo>
                    <a:pt x="38512" y="32577"/>
                    <a:pt x="38556" y="32399"/>
                    <a:pt x="38467" y="32266"/>
                  </a:cubicBezTo>
                  <a:cubicBezTo>
                    <a:pt x="37314" y="30669"/>
                    <a:pt x="38423" y="28051"/>
                    <a:pt x="39577" y="26720"/>
                  </a:cubicBezTo>
                  <a:close/>
                  <a:moveTo>
                    <a:pt x="35051" y="39809"/>
                  </a:moveTo>
                  <a:cubicBezTo>
                    <a:pt x="35051" y="39809"/>
                    <a:pt x="35051" y="39853"/>
                    <a:pt x="35095" y="39853"/>
                  </a:cubicBezTo>
                  <a:lnTo>
                    <a:pt x="35051" y="39853"/>
                  </a:lnTo>
                  <a:cubicBezTo>
                    <a:pt x="35051" y="39853"/>
                    <a:pt x="35051" y="39809"/>
                    <a:pt x="35051" y="39809"/>
                  </a:cubicBezTo>
                  <a:close/>
                  <a:moveTo>
                    <a:pt x="32211" y="40785"/>
                  </a:moveTo>
                  <a:cubicBezTo>
                    <a:pt x="32300" y="40962"/>
                    <a:pt x="32433" y="41096"/>
                    <a:pt x="32566" y="41273"/>
                  </a:cubicBezTo>
                  <a:cubicBezTo>
                    <a:pt x="32566" y="41317"/>
                    <a:pt x="32611" y="41317"/>
                    <a:pt x="32611" y="41362"/>
                  </a:cubicBezTo>
                  <a:cubicBezTo>
                    <a:pt x="32211" y="41539"/>
                    <a:pt x="31857" y="41761"/>
                    <a:pt x="31457" y="41894"/>
                  </a:cubicBezTo>
                  <a:cubicBezTo>
                    <a:pt x="31590" y="41539"/>
                    <a:pt x="31812" y="41184"/>
                    <a:pt x="32123" y="40918"/>
                  </a:cubicBezTo>
                  <a:cubicBezTo>
                    <a:pt x="32167" y="40874"/>
                    <a:pt x="32211" y="40829"/>
                    <a:pt x="32211" y="40785"/>
                  </a:cubicBezTo>
                  <a:close/>
                  <a:moveTo>
                    <a:pt x="31413" y="39765"/>
                  </a:moveTo>
                  <a:cubicBezTo>
                    <a:pt x="31635" y="39986"/>
                    <a:pt x="31812" y="40253"/>
                    <a:pt x="31990" y="40474"/>
                  </a:cubicBezTo>
                  <a:cubicBezTo>
                    <a:pt x="31964" y="40461"/>
                    <a:pt x="31934" y="40456"/>
                    <a:pt x="31904" y="40456"/>
                  </a:cubicBezTo>
                  <a:cubicBezTo>
                    <a:pt x="31831" y="40456"/>
                    <a:pt x="31755" y="40487"/>
                    <a:pt x="31723" y="40519"/>
                  </a:cubicBezTo>
                  <a:cubicBezTo>
                    <a:pt x="31324" y="40874"/>
                    <a:pt x="31014" y="41317"/>
                    <a:pt x="30880" y="41850"/>
                  </a:cubicBezTo>
                  <a:cubicBezTo>
                    <a:pt x="30836" y="41939"/>
                    <a:pt x="30880" y="42072"/>
                    <a:pt x="30969" y="42116"/>
                  </a:cubicBezTo>
                  <a:cubicBezTo>
                    <a:pt x="30659" y="42249"/>
                    <a:pt x="30348" y="42382"/>
                    <a:pt x="30037" y="42471"/>
                  </a:cubicBezTo>
                  <a:cubicBezTo>
                    <a:pt x="30304" y="41495"/>
                    <a:pt x="30792" y="40563"/>
                    <a:pt x="31413" y="39765"/>
                  </a:cubicBezTo>
                  <a:close/>
                  <a:moveTo>
                    <a:pt x="29505" y="37945"/>
                  </a:moveTo>
                  <a:cubicBezTo>
                    <a:pt x="30037" y="38389"/>
                    <a:pt x="30570" y="38833"/>
                    <a:pt x="31058" y="39365"/>
                  </a:cubicBezTo>
                  <a:cubicBezTo>
                    <a:pt x="30304" y="40253"/>
                    <a:pt x="29771" y="41317"/>
                    <a:pt x="29461" y="42471"/>
                  </a:cubicBezTo>
                  <a:cubicBezTo>
                    <a:pt x="29461" y="42560"/>
                    <a:pt x="29461" y="42604"/>
                    <a:pt x="29461" y="42693"/>
                  </a:cubicBezTo>
                  <a:cubicBezTo>
                    <a:pt x="29283" y="42737"/>
                    <a:pt x="29106" y="42826"/>
                    <a:pt x="28928" y="42870"/>
                  </a:cubicBezTo>
                  <a:cubicBezTo>
                    <a:pt x="29017" y="42027"/>
                    <a:pt x="29239" y="41273"/>
                    <a:pt x="29594" y="40519"/>
                  </a:cubicBezTo>
                  <a:cubicBezTo>
                    <a:pt x="29716" y="40274"/>
                    <a:pt x="29522" y="40071"/>
                    <a:pt x="29331" y="40071"/>
                  </a:cubicBezTo>
                  <a:cubicBezTo>
                    <a:pt x="29246" y="40071"/>
                    <a:pt x="29161" y="40112"/>
                    <a:pt x="29106" y="40208"/>
                  </a:cubicBezTo>
                  <a:cubicBezTo>
                    <a:pt x="28751" y="41007"/>
                    <a:pt x="28529" y="41805"/>
                    <a:pt x="28396" y="42693"/>
                  </a:cubicBezTo>
                  <a:cubicBezTo>
                    <a:pt x="28218" y="42560"/>
                    <a:pt x="28041" y="42471"/>
                    <a:pt x="27863" y="42382"/>
                  </a:cubicBezTo>
                  <a:cubicBezTo>
                    <a:pt x="27908" y="40918"/>
                    <a:pt x="28351" y="39498"/>
                    <a:pt x="29239" y="38300"/>
                  </a:cubicBezTo>
                  <a:cubicBezTo>
                    <a:pt x="29328" y="38256"/>
                    <a:pt x="29372" y="38212"/>
                    <a:pt x="29416" y="38123"/>
                  </a:cubicBezTo>
                  <a:lnTo>
                    <a:pt x="29505" y="37945"/>
                  </a:lnTo>
                  <a:close/>
                  <a:moveTo>
                    <a:pt x="26086" y="43413"/>
                  </a:moveTo>
                  <a:cubicBezTo>
                    <a:pt x="26234" y="43413"/>
                    <a:pt x="26383" y="43424"/>
                    <a:pt x="26532" y="43447"/>
                  </a:cubicBezTo>
                  <a:cubicBezTo>
                    <a:pt x="25956" y="43536"/>
                    <a:pt x="25423" y="43580"/>
                    <a:pt x="24846" y="43669"/>
                  </a:cubicBezTo>
                  <a:cubicBezTo>
                    <a:pt x="25241" y="43504"/>
                    <a:pt x="25661" y="43413"/>
                    <a:pt x="26086" y="43413"/>
                  </a:cubicBezTo>
                  <a:close/>
                  <a:moveTo>
                    <a:pt x="21641" y="583"/>
                  </a:moveTo>
                  <a:cubicBezTo>
                    <a:pt x="27812" y="583"/>
                    <a:pt x="33697" y="3098"/>
                    <a:pt x="37979" y="7553"/>
                  </a:cubicBezTo>
                  <a:cubicBezTo>
                    <a:pt x="37979" y="7598"/>
                    <a:pt x="37935" y="7598"/>
                    <a:pt x="37935" y="7642"/>
                  </a:cubicBezTo>
                  <a:cubicBezTo>
                    <a:pt x="37802" y="8041"/>
                    <a:pt x="37713" y="8485"/>
                    <a:pt x="37757" y="8929"/>
                  </a:cubicBezTo>
                  <a:cubicBezTo>
                    <a:pt x="37757" y="9106"/>
                    <a:pt x="37891" y="9195"/>
                    <a:pt x="38024" y="9195"/>
                  </a:cubicBezTo>
                  <a:cubicBezTo>
                    <a:pt x="38157" y="9195"/>
                    <a:pt x="38290" y="9106"/>
                    <a:pt x="38290" y="8929"/>
                  </a:cubicBezTo>
                  <a:cubicBezTo>
                    <a:pt x="38290" y="8618"/>
                    <a:pt x="38334" y="8308"/>
                    <a:pt x="38423" y="7997"/>
                  </a:cubicBezTo>
                  <a:cubicBezTo>
                    <a:pt x="38734" y="8396"/>
                    <a:pt x="39044" y="8751"/>
                    <a:pt x="39355" y="9106"/>
                  </a:cubicBezTo>
                  <a:cubicBezTo>
                    <a:pt x="39222" y="9106"/>
                    <a:pt x="39089" y="9151"/>
                    <a:pt x="39044" y="9284"/>
                  </a:cubicBezTo>
                  <a:cubicBezTo>
                    <a:pt x="38911" y="9594"/>
                    <a:pt x="38911" y="9949"/>
                    <a:pt x="39089" y="10260"/>
                  </a:cubicBezTo>
                  <a:cubicBezTo>
                    <a:pt x="39130" y="10358"/>
                    <a:pt x="39208" y="10398"/>
                    <a:pt x="39289" y="10398"/>
                  </a:cubicBezTo>
                  <a:cubicBezTo>
                    <a:pt x="39467" y="10398"/>
                    <a:pt x="39668" y="10206"/>
                    <a:pt x="39577" y="9994"/>
                  </a:cubicBezTo>
                  <a:cubicBezTo>
                    <a:pt x="39488" y="9816"/>
                    <a:pt x="39488" y="9639"/>
                    <a:pt x="39577" y="9461"/>
                  </a:cubicBezTo>
                  <a:cubicBezTo>
                    <a:pt x="39577" y="9417"/>
                    <a:pt x="39577" y="9417"/>
                    <a:pt x="39577" y="9417"/>
                  </a:cubicBezTo>
                  <a:cubicBezTo>
                    <a:pt x="39798" y="9727"/>
                    <a:pt x="40065" y="10038"/>
                    <a:pt x="40286" y="10349"/>
                  </a:cubicBezTo>
                  <a:cubicBezTo>
                    <a:pt x="40198" y="10393"/>
                    <a:pt x="40153" y="10482"/>
                    <a:pt x="40153" y="10570"/>
                  </a:cubicBezTo>
                  <a:lnTo>
                    <a:pt x="40153" y="11147"/>
                  </a:lnTo>
                  <a:cubicBezTo>
                    <a:pt x="40153" y="11325"/>
                    <a:pt x="40286" y="11413"/>
                    <a:pt x="40420" y="11413"/>
                  </a:cubicBezTo>
                  <a:cubicBezTo>
                    <a:pt x="40553" y="11413"/>
                    <a:pt x="40686" y="11325"/>
                    <a:pt x="40686" y="11147"/>
                  </a:cubicBezTo>
                  <a:lnTo>
                    <a:pt x="40686" y="11058"/>
                  </a:lnTo>
                  <a:cubicBezTo>
                    <a:pt x="41129" y="11680"/>
                    <a:pt x="41484" y="12345"/>
                    <a:pt x="41795" y="13011"/>
                  </a:cubicBezTo>
                  <a:cubicBezTo>
                    <a:pt x="42106" y="13587"/>
                    <a:pt x="42372" y="14209"/>
                    <a:pt x="42594" y="14830"/>
                  </a:cubicBezTo>
                  <a:cubicBezTo>
                    <a:pt x="42327" y="15140"/>
                    <a:pt x="42061" y="15451"/>
                    <a:pt x="41839" y="15761"/>
                  </a:cubicBezTo>
                  <a:cubicBezTo>
                    <a:pt x="41307" y="15052"/>
                    <a:pt x="40952" y="14209"/>
                    <a:pt x="40819" y="13277"/>
                  </a:cubicBezTo>
                  <a:cubicBezTo>
                    <a:pt x="40784" y="13138"/>
                    <a:pt x="40682" y="13081"/>
                    <a:pt x="40573" y="13081"/>
                  </a:cubicBezTo>
                  <a:cubicBezTo>
                    <a:pt x="40402" y="13081"/>
                    <a:pt x="40215" y="13221"/>
                    <a:pt x="40242" y="13410"/>
                  </a:cubicBezTo>
                  <a:cubicBezTo>
                    <a:pt x="40375" y="14342"/>
                    <a:pt x="40730" y="15229"/>
                    <a:pt x="41263" y="15983"/>
                  </a:cubicBezTo>
                  <a:cubicBezTo>
                    <a:pt x="41129" y="16028"/>
                    <a:pt x="40996" y="16116"/>
                    <a:pt x="40863" y="16205"/>
                  </a:cubicBezTo>
                  <a:cubicBezTo>
                    <a:pt x="40153" y="15362"/>
                    <a:pt x="39710" y="14297"/>
                    <a:pt x="39577" y="13188"/>
                  </a:cubicBezTo>
                  <a:cubicBezTo>
                    <a:pt x="39577" y="13011"/>
                    <a:pt x="39432" y="12922"/>
                    <a:pt x="39294" y="12922"/>
                  </a:cubicBezTo>
                  <a:cubicBezTo>
                    <a:pt x="39155" y="12922"/>
                    <a:pt x="39022" y="13011"/>
                    <a:pt x="39044" y="13188"/>
                  </a:cubicBezTo>
                  <a:cubicBezTo>
                    <a:pt x="39177" y="14430"/>
                    <a:pt x="39665" y="15628"/>
                    <a:pt x="40464" y="16604"/>
                  </a:cubicBezTo>
                  <a:cubicBezTo>
                    <a:pt x="40508" y="16649"/>
                    <a:pt x="40553" y="16649"/>
                    <a:pt x="40597" y="16649"/>
                  </a:cubicBezTo>
                  <a:cubicBezTo>
                    <a:pt x="40597" y="16800"/>
                    <a:pt x="40720" y="16889"/>
                    <a:pt x="40854" y="16889"/>
                  </a:cubicBezTo>
                  <a:cubicBezTo>
                    <a:pt x="40918" y="16889"/>
                    <a:pt x="40984" y="16869"/>
                    <a:pt x="41041" y="16826"/>
                  </a:cubicBezTo>
                  <a:cubicBezTo>
                    <a:pt x="41129" y="16738"/>
                    <a:pt x="41218" y="16649"/>
                    <a:pt x="41351" y="16604"/>
                  </a:cubicBezTo>
                  <a:lnTo>
                    <a:pt x="41351" y="16604"/>
                  </a:lnTo>
                  <a:cubicBezTo>
                    <a:pt x="40775" y="17536"/>
                    <a:pt x="40375" y="18512"/>
                    <a:pt x="40065" y="19577"/>
                  </a:cubicBezTo>
                  <a:lnTo>
                    <a:pt x="40020" y="19577"/>
                  </a:lnTo>
                  <a:cubicBezTo>
                    <a:pt x="39577" y="19710"/>
                    <a:pt x="39222" y="19976"/>
                    <a:pt x="38911" y="20287"/>
                  </a:cubicBezTo>
                  <a:cubicBezTo>
                    <a:pt x="38707" y="20491"/>
                    <a:pt x="38894" y="20774"/>
                    <a:pt x="39113" y="20774"/>
                  </a:cubicBezTo>
                  <a:cubicBezTo>
                    <a:pt x="39179" y="20774"/>
                    <a:pt x="39248" y="20748"/>
                    <a:pt x="39310" y="20686"/>
                  </a:cubicBezTo>
                  <a:cubicBezTo>
                    <a:pt x="39488" y="20509"/>
                    <a:pt x="39710" y="20331"/>
                    <a:pt x="39932" y="20243"/>
                  </a:cubicBezTo>
                  <a:cubicBezTo>
                    <a:pt x="39956" y="20391"/>
                    <a:pt x="40105" y="20484"/>
                    <a:pt x="40247" y="20484"/>
                  </a:cubicBezTo>
                  <a:cubicBezTo>
                    <a:pt x="40360" y="20484"/>
                    <a:pt x="40469" y="20425"/>
                    <a:pt x="40508" y="20287"/>
                  </a:cubicBezTo>
                  <a:cubicBezTo>
                    <a:pt x="40908" y="18512"/>
                    <a:pt x="41706" y="16871"/>
                    <a:pt x="42815" y="15451"/>
                  </a:cubicBezTo>
                  <a:cubicBezTo>
                    <a:pt x="42993" y="15895"/>
                    <a:pt x="43126" y="16338"/>
                    <a:pt x="43259" y="16782"/>
                  </a:cubicBezTo>
                  <a:cubicBezTo>
                    <a:pt x="43170" y="16782"/>
                    <a:pt x="43126" y="16826"/>
                    <a:pt x="43082" y="16871"/>
                  </a:cubicBezTo>
                  <a:cubicBezTo>
                    <a:pt x="41706" y="18778"/>
                    <a:pt x="40952" y="21041"/>
                    <a:pt x="40863" y="23348"/>
                  </a:cubicBezTo>
                  <a:cubicBezTo>
                    <a:pt x="40863" y="23526"/>
                    <a:pt x="41007" y="23615"/>
                    <a:pt x="41152" y="23615"/>
                  </a:cubicBezTo>
                  <a:cubicBezTo>
                    <a:pt x="41296" y="23615"/>
                    <a:pt x="41440" y="23526"/>
                    <a:pt x="41440" y="23348"/>
                  </a:cubicBezTo>
                  <a:cubicBezTo>
                    <a:pt x="41484" y="21219"/>
                    <a:pt x="42194" y="19133"/>
                    <a:pt x="43437" y="17403"/>
                  </a:cubicBezTo>
                  <a:cubicBezTo>
                    <a:pt x="43525" y="17758"/>
                    <a:pt x="43570" y="18157"/>
                    <a:pt x="43658" y="18512"/>
                  </a:cubicBezTo>
                  <a:cubicBezTo>
                    <a:pt x="43614" y="18512"/>
                    <a:pt x="43614" y="18557"/>
                    <a:pt x="43614" y="18557"/>
                  </a:cubicBezTo>
                  <a:cubicBezTo>
                    <a:pt x="43259" y="19000"/>
                    <a:pt x="43037" y="19488"/>
                    <a:pt x="42904" y="20021"/>
                  </a:cubicBezTo>
                  <a:cubicBezTo>
                    <a:pt x="42852" y="20230"/>
                    <a:pt x="43016" y="20363"/>
                    <a:pt x="43187" y="20363"/>
                  </a:cubicBezTo>
                  <a:cubicBezTo>
                    <a:pt x="43305" y="20363"/>
                    <a:pt x="43426" y="20299"/>
                    <a:pt x="43481" y="20154"/>
                  </a:cubicBezTo>
                  <a:cubicBezTo>
                    <a:pt x="43525" y="19843"/>
                    <a:pt x="43658" y="19577"/>
                    <a:pt x="43836" y="19267"/>
                  </a:cubicBezTo>
                  <a:cubicBezTo>
                    <a:pt x="43925" y="20021"/>
                    <a:pt x="43969" y="20775"/>
                    <a:pt x="44013" y="21485"/>
                  </a:cubicBezTo>
                  <a:cubicBezTo>
                    <a:pt x="43880" y="21485"/>
                    <a:pt x="43792" y="21574"/>
                    <a:pt x="43747" y="21707"/>
                  </a:cubicBezTo>
                  <a:cubicBezTo>
                    <a:pt x="43259" y="23260"/>
                    <a:pt x="43170" y="24946"/>
                    <a:pt x="43525" y="26543"/>
                  </a:cubicBezTo>
                  <a:cubicBezTo>
                    <a:pt x="43525" y="26632"/>
                    <a:pt x="43570" y="26720"/>
                    <a:pt x="43614" y="26720"/>
                  </a:cubicBezTo>
                  <a:cubicBezTo>
                    <a:pt x="43525" y="27253"/>
                    <a:pt x="43437" y="27741"/>
                    <a:pt x="43303" y="28229"/>
                  </a:cubicBezTo>
                  <a:cubicBezTo>
                    <a:pt x="42682" y="26365"/>
                    <a:pt x="42505" y="24369"/>
                    <a:pt x="42815" y="22417"/>
                  </a:cubicBezTo>
                  <a:cubicBezTo>
                    <a:pt x="42843" y="22197"/>
                    <a:pt x="42650" y="22046"/>
                    <a:pt x="42478" y="22046"/>
                  </a:cubicBezTo>
                  <a:cubicBezTo>
                    <a:pt x="42371" y="22046"/>
                    <a:pt x="42273" y="22104"/>
                    <a:pt x="42239" y="22239"/>
                  </a:cubicBezTo>
                  <a:cubicBezTo>
                    <a:pt x="41884" y="24546"/>
                    <a:pt x="42150" y="26898"/>
                    <a:pt x="42949" y="29072"/>
                  </a:cubicBezTo>
                  <a:cubicBezTo>
                    <a:pt x="42949" y="29116"/>
                    <a:pt x="42993" y="29116"/>
                    <a:pt x="42993" y="29116"/>
                  </a:cubicBezTo>
                  <a:lnTo>
                    <a:pt x="42949" y="29338"/>
                  </a:lnTo>
                  <a:lnTo>
                    <a:pt x="42860" y="29338"/>
                  </a:lnTo>
                  <a:lnTo>
                    <a:pt x="42594" y="29516"/>
                  </a:lnTo>
                  <a:cubicBezTo>
                    <a:pt x="42017" y="28318"/>
                    <a:pt x="41662" y="26987"/>
                    <a:pt x="41484" y="25656"/>
                  </a:cubicBezTo>
                  <a:cubicBezTo>
                    <a:pt x="41462" y="25478"/>
                    <a:pt x="41318" y="25389"/>
                    <a:pt x="41185" y="25389"/>
                  </a:cubicBezTo>
                  <a:cubicBezTo>
                    <a:pt x="41052" y="25389"/>
                    <a:pt x="40930" y="25478"/>
                    <a:pt x="40952" y="25656"/>
                  </a:cubicBezTo>
                  <a:cubicBezTo>
                    <a:pt x="41085" y="27075"/>
                    <a:pt x="41440" y="28495"/>
                    <a:pt x="42061" y="29782"/>
                  </a:cubicBezTo>
                  <a:lnTo>
                    <a:pt x="41573" y="30048"/>
                  </a:lnTo>
                  <a:cubicBezTo>
                    <a:pt x="41617" y="30004"/>
                    <a:pt x="41573" y="29915"/>
                    <a:pt x="41529" y="29870"/>
                  </a:cubicBezTo>
                  <a:cubicBezTo>
                    <a:pt x="40420" y="28096"/>
                    <a:pt x="39843" y="26010"/>
                    <a:pt x="39843" y="23881"/>
                  </a:cubicBezTo>
                  <a:cubicBezTo>
                    <a:pt x="39843" y="23703"/>
                    <a:pt x="39699" y="23615"/>
                    <a:pt x="39554" y="23615"/>
                  </a:cubicBezTo>
                  <a:cubicBezTo>
                    <a:pt x="39410" y="23615"/>
                    <a:pt x="39266" y="23703"/>
                    <a:pt x="39266" y="23881"/>
                  </a:cubicBezTo>
                  <a:cubicBezTo>
                    <a:pt x="39266" y="24147"/>
                    <a:pt x="39266" y="24413"/>
                    <a:pt x="39310" y="24635"/>
                  </a:cubicBezTo>
                  <a:cubicBezTo>
                    <a:pt x="38778" y="24990"/>
                    <a:pt x="38290" y="25389"/>
                    <a:pt x="37891" y="25833"/>
                  </a:cubicBezTo>
                  <a:cubicBezTo>
                    <a:pt x="37891" y="25789"/>
                    <a:pt x="37846" y="25744"/>
                    <a:pt x="37846" y="25656"/>
                  </a:cubicBezTo>
                  <a:cubicBezTo>
                    <a:pt x="37846" y="25611"/>
                    <a:pt x="37846" y="25567"/>
                    <a:pt x="37846" y="25567"/>
                  </a:cubicBezTo>
                  <a:cubicBezTo>
                    <a:pt x="37891" y="24236"/>
                    <a:pt x="38556" y="23038"/>
                    <a:pt x="39621" y="22239"/>
                  </a:cubicBezTo>
                  <a:cubicBezTo>
                    <a:pt x="39832" y="22063"/>
                    <a:pt x="39624" y="21775"/>
                    <a:pt x="39396" y="21775"/>
                  </a:cubicBezTo>
                  <a:cubicBezTo>
                    <a:pt x="39337" y="21775"/>
                    <a:pt x="39276" y="21794"/>
                    <a:pt x="39222" y="21840"/>
                  </a:cubicBezTo>
                  <a:cubicBezTo>
                    <a:pt x="38201" y="22639"/>
                    <a:pt x="37536" y="23748"/>
                    <a:pt x="37358" y="25034"/>
                  </a:cubicBezTo>
                  <a:cubicBezTo>
                    <a:pt x="37318" y="25014"/>
                    <a:pt x="37277" y="25005"/>
                    <a:pt x="37237" y="25005"/>
                  </a:cubicBezTo>
                  <a:cubicBezTo>
                    <a:pt x="37010" y="25005"/>
                    <a:pt x="36815" y="25290"/>
                    <a:pt x="37003" y="25478"/>
                  </a:cubicBezTo>
                  <a:cubicBezTo>
                    <a:pt x="37225" y="25656"/>
                    <a:pt x="37358" y="25922"/>
                    <a:pt x="37403" y="26188"/>
                  </a:cubicBezTo>
                  <a:cubicBezTo>
                    <a:pt x="37403" y="26277"/>
                    <a:pt x="37403" y="26321"/>
                    <a:pt x="37491" y="26365"/>
                  </a:cubicBezTo>
                  <a:cubicBezTo>
                    <a:pt x="37401" y="26547"/>
                    <a:pt x="37557" y="26707"/>
                    <a:pt x="37736" y="26707"/>
                  </a:cubicBezTo>
                  <a:cubicBezTo>
                    <a:pt x="37820" y="26707"/>
                    <a:pt x="37909" y="26672"/>
                    <a:pt x="37979" y="26587"/>
                  </a:cubicBezTo>
                  <a:cubicBezTo>
                    <a:pt x="38334" y="26055"/>
                    <a:pt x="38822" y="25611"/>
                    <a:pt x="39355" y="25256"/>
                  </a:cubicBezTo>
                  <a:cubicBezTo>
                    <a:pt x="39399" y="25567"/>
                    <a:pt x="39443" y="25922"/>
                    <a:pt x="39488" y="26232"/>
                  </a:cubicBezTo>
                  <a:cubicBezTo>
                    <a:pt x="39464" y="26220"/>
                    <a:pt x="39440" y="26215"/>
                    <a:pt x="39417" y="26215"/>
                  </a:cubicBezTo>
                  <a:cubicBezTo>
                    <a:pt x="39355" y="26215"/>
                    <a:pt x="39298" y="26256"/>
                    <a:pt x="39266" y="26321"/>
                  </a:cubicBezTo>
                  <a:cubicBezTo>
                    <a:pt x="37979" y="27785"/>
                    <a:pt x="36737" y="30758"/>
                    <a:pt x="38068" y="32533"/>
                  </a:cubicBezTo>
                  <a:lnTo>
                    <a:pt x="38112" y="32577"/>
                  </a:lnTo>
                  <a:cubicBezTo>
                    <a:pt x="37891" y="32754"/>
                    <a:pt x="37713" y="32932"/>
                    <a:pt x="37491" y="33109"/>
                  </a:cubicBezTo>
                  <a:cubicBezTo>
                    <a:pt x="36870" y="32133"/>
                    <a:pt x="36604" y="30980"/>
                    <a:pt x="36737" y="29782"/>
                  </a:cubicBezTo>
                  <a:cubicBezTo>
                    <a:pt x="36737" y="29604"/>
                    <a:pt x="36604" y="29516"/>
                    <a:pt x="36465" y="29516"/>
                  </a:cubicBezTo>
                  <a:cubicBezTo>
                    <a:pt x="36327" y="29516"/>
                    <a:pt x="36182" y="29604"/>
                    <a:pt x="36160" y="29782"/>
                  </a:cubicBezTo>
                  <a:cubicBezTo>
                    <a:pt x="36160" y="29870"/>
                    <a:pt x="36160" y="29915"/>
                    <a:pt x="36160" y="30004"/>
                  </a:cubicBezTo>
                  <a:cubicBezTo>
                    <a:pt x="36116" y="29959"/>
                    <a:pt x="36071" y="29915"/>
                    <a:pt x="36027" y="29870"/>
                  </a:cubicBezTo>
                  <a:cubicBezTo>
                    <a:pt x="35140" y="29516"/>
                    <a:pt x="34208" y="29338"/>
                    <a:pt x="33276" y="29338"/>
                  </a:cubicBezTo>
                  <a:cubicBezTo>
                    <a:pt x="32877" y="29338"/>
                    <a:pt x="32877" y="29870"/>
                    <a:pt x="33276" y="29870"/>
                  </a:cubicBezTo>
                  <a:cubicBezTo>
                    <a:pt x="34164" y="29870"/>
                    <a:pt x="35051" y="30092"/>
                    <a:pt x="35894" y="30403"/>
                  </a:cubicBezTo>
                  <a:cubicBezTo>
                    <a:pt x="35931" y="30421"/>
                    <a:pt x="35968" y="30432"/>
                    <a:pt x="36004" y="30432"/>
                  </a:cubicBezTo>
                  <a:cubicBezTo>
                    <a:pt x="36056" y="30432"/>
                    <a:pt x="36108" y="30411"/>
                    <a:pt x="36160" y="30359"/>
                  </a:cubicBezTo>
                  <a:lnTo>
                    <a:pt x="36160" y="30359"/>
                  </a:lnTo>
                  <a:cubicBezTo>
                    <a:pt x="36116" y="30580"/>
                    <a:pt x="36160" y="30802"/>
                    <a:pt x="36160" y="31024"/>
                  </a:cubicBezTo>
                  <a:cubicBezTo>
                    <a:pt x="36146" y="31022"/>
                    <a:pt x="36133" y="31021"/>
                    <a:pt x="36119" y="31021"/>
                  </a:cubicBezTo>
                  <a:cubicBezTo>
                    <a:pt x="35877" y="31021"/>
                    <a:pt x="35730" y="31386"/>
                    <a:pt x="35983" y="31512"/>
                  </a:cubicBezTo>
                  <a:lnTo>
                    <a:pt x="36160" y="31601"/>
                  </a:lnTo>
                  <a:cubicBezTo>
                    <a:pt x="36205" y="31601"/>
                    <a:pt x="36249" y="31645"/>
                    <a:pt x="36293" y="31645"/>
                  </a:cubicBezTo>
                  <a:cubicBezTo>
                    <a:pt x="36426" y="32266"/>
                    <a:pt x="36693" y="32888"/>
                    <a:pt x="37003" y="33420"/>
                  </a:cubicBezTo>
                  <a:lnTo>
                    <a:pt x="36560" y="33242"/>
                  </a:lnTo>
                  <a:cubicBezTo>
                    <a:pt x="36525" y="33228"/>
                    <a:pt x="36493" y="33221"/>
                    <a:pt x="36463" y="33221"/>
                  </a:cubicBezTo>
                  <a:cubicBezTo>
                    <a:pt x="36216" y="33221"/>
                    <a:pt x="36110" y="33656"/>
                    <a:pt x="36426" y="33775"/>
                  </a:cubicBezTo>
                  <a:lnTo>
                    <a:pt x="36693" y="33908"/>
                  </a:lnTo>
                  <a:cubicBezTo>
                    <a:pt x="36471" y="34085"/>
                    <a:pt x="36293" y="34263"/>
                    <a:pt x="36116" y="34440"/>
                  </a:cubicBezTo>
                  <a:cubicBezTo>
                    <a:pt x="35140" y="33597"/>
                    <a:pt x="33897" y="33109"/>
                    <a:pt x="32611" y="32976"/>
                  </a:cubicBezTo>
                  <a:cubicBezTo>
                    <a:pt x="32566" y="32710"/>
                    <a:pt x="32566" y="32444"/>
                    <a:pt x="32522" y="32133"/>
                  </a:cubicBezTo>
                  <a:lnTo>
                    <a:pt x="32522" y="32133"/>
                  </a:lnTo>
                  <a:cubicBezTo>
                    <a:pt x="33143" y="32178"/>
                    <a:pt x="33764" y="32311"/>
                    <a:pt x="34341" y="32621"/>
                  </a:cubicBezTo>
                  <a:cubicBezTo>
                    <a:pt x="34388" y="32648"/>
                    <a:pt x="34433" y="32660"/>
                    <a:pt x="34476" y="32660"/>
                  </a:cubicBezTo>
                  <a:cubicBezTo>
                    <a:pt x="34719" y="32660"/>
                    <a:pt x="34871" y="32284"/>
                    <a:pt x="34607" y="32133"/>
                  </a:cubicBezTo>
                  <a:cubicBezTo>
                    <a:pt x="33942" y="31778"/>
                    <a:pt x="33232" y="31601"/>
                    <a:pt x="32478" y="31601"/>
                  </a:cubicBezTo>
                  <a:cubicBezTo>
                    <a:pt x="32458" y="31423"/>
                    <a:pt x="32333" y="31342"/>
                    <a:pt x="32208" y="31342"/>
                  </a:cubicBezTo>
                  <a:cubicBezTo>
                    <a:pt x="32052" y="31342"/>
                    <a:pt x="31896" y="31468"/>
                    <a:pt x="31945" y="31690"/>
                  </a:cubicBezTo>
                  <a:cubicBezTo>
                    <a:pt x="31945" y="33109"/>
                    <a:pt x="32256" y="34529"/>
                    <a:pt x="32833" y="35905"/>
                  </a:cubicBezTo>
                  <a:cubicBezTo>
                    <a:pt x="32886" y="36028"/>
                    <a:pt x="33001" y="36081"/>
                    <a:pt x="33114" y="36081"/>
                  </a:cubicBezTo>
                  <a:cubicBezTo>
                    <a:pt x="33284" y="36081"/>
                    <a:pt x="33445" y="35959"/>
                    <a:pt x="33365" y="35771"/>
                  </a:cubicBezTo>
                  <a:cubicBezTo>
                    <a:pt x="33276" y="35416"/>
                    <a:pt x="33143" y="35150"/>
                    <a:pt x="33054" y="34840"/>
                  </a:cubicBezTo>
                  <a:lnTo>
                    <a:pt x="33054" y="34840"/>
                  </a:lnTo>
                  <a:cubicBezTo>
                    <a:pt x="33720" y="34973"/>
                    <a:pt x="34341" y="35239"/>
                    <a:pt x="34918" y="35594"/>
                  </a:cubicBezTo>
                  <a:cubicBezTo>
                    <a:pt x="34962" y="35638"/>
                    <a:pt x="35007" y="35638"/>
                    <a:pt x="35051" y="35638"/>
                  </a:cubicBezTo>
                  <a:cubicBezTo>
                    <a:pt x="34474" y="36304"/>
                    <a:pt x="33986" y="36969"/>
                    <a:pt x="33498" y="37679"/>
                  </a:cubicBezTo>
                  <a:cubicBezTo>
                    <a:pt x="33188" y="37280"/>
                    <a:pt x="32788" y="36925"/>
                    <a:pt x="32389" y="36614"/>
                  </a:cubicBezTo>
                  <a:cubicBezTo>
                    <a:pt x="32478" y="36526"/>
                    <a:pt x="32478" y="36437"/>
                    <a:pt x="32389" y="36348"/>
                  </a:cubicBezTo>
                  <a:cubicBezTo>
                    <a:pt x="31945" y="35594"/>
                    <a:pt x="31679" y="34751"/>
                    <a:pt x="31546" y="33864"/>
                  </a:cubicBezTo>
                  <a:cubicBezTo>
                    <a:pt x="31524" y="33686"/>
                    <a:pt x="31380" y="33597"/>
                    <a:pt x="31246" y="33597"/>
                  </a:cubicBezTo>
                  <a:cubicBezTo>
                    <a:pt x="31113" y="33597"/>
                    <a:pt x="30991" y="33686"/>
                    <a:pt x="31014" y="33864"/>
                  </a:cubicBezTo>
                  <a:cubicBezTo>
                    <a:pt x="31102" y="34618"/>
                    <a:pt x="31324" y="35372"/>
                    <a:pt x="31635" y="36038"/>
                  </a:cubicBezTo>
                  <a:cubicBezTo>
                    <a:pt x="31235" y="35771"/>
                    <a:pt x="30792" y="35505"/>
                    <a:pt x="30348" y="35283"/>
                  </a:cubicBezTo>
                  <a:cubicBezTo>
                    <a:pt x="30311" y="35268"/>
                    <a:pt x="30275" y="35261"/>
                    <a:pt x="30241" y="35261"/>
                  </a:cubicBezTo>
                  <a:cubicBezTo>
                    <a:pt x="29983" y="35261"/>
                    <a:pt x="29808" y="35654"/>
                    <a:pt x="30082" y="35771"/>
                  </a:cubicBezTo>
                  <a:cubicBezTo>
                    <a:pt x="31990" y="36703"/>
                    <a:pt x="33587" y="38212"/>
                    <a:pt x="34563" y="40075"/>
                  </a:cubicBezTo>
                  <a:cubicBezTo>
                    <a:pt x="34563" y="40119"/>
                    <a:pt x="34607" y="40164"/>
                    <a:pt x="34652" y="40164"/>
                  </a:cubicBezTo>
                  <a:cubicBezTo>
                    <a:pt x="34119" y="40519"/>
                    <a:pt x="33631" y="40829"/>
                    <a:pt x="33099" y="41096"/>
                  </a:cubicBezTo>
                  <a:cubicBezTo>
                    <a:pt x="33099" y="41096"/>
                    <a:pt x="33099" y="41051"/>
                    <a:pt x="33054" y="41007"/>
                  </a:cubicBezTo>
                  <a:cubicBezTo>
                    <a:pt x="32123" y="39454"/>
                    <a:pt x="30836" y="38123"/>
                    <a:pt x="29328" y="37102"/>
                  </a:cubicBezTo>
                  <a:cubicBezTo>
                    <a:pt x="29281" y="37076"/>
                    <a:pt x="29236" y="37064"/>
                    <a:pt x="29193" y="37064"/>
                  </a:cubicBezTo>
                  <a:cubicBezTo>
                    <a:pt x="28950" y="37064"/>
                    <a:pt x="28797" y="37440"/>
                    <a:pt x="29061" y="37591"/>
                  </a:cubicBezTo>
                  <a:cubicBezTo>
                    <a:pt x="27997" y="38877"/>
                    <a:pt x="27420" y="40430"/>
                    <a:pt x="27331" y="42072"/>
                  </a:cubicBezTo>
                  <a:cubicBezTo>
                    <a:pt x="27065" y="41939"/>
                    <a:pt x="26799" y="41805"/>
                    <a:pt x="26532" y="41717"/>
                  </a:cubicBezTo>
                  <a:cubicBezTo>
                    <a:pt x="26514" y="41709"/>
                    <a:pt x="26496" y="41706"/>
                    <a:pt x="26478" y="41706"/>
                  </a:cubicBezTo>
                  <a:cubicBezTo>
                    <a:pt x="26278" y="41706"/>
                    <a:pt x="26114" y="42131"/>
                    <a:pt x="26399" y="42294"/>
                  </a:cubicBezTo>
                  <a:cubicBezTo>
                    <a:pt x="26710" y="42427"/>
                    <a:pt x="27065" y="42560"/>
                    <a:pt x="27375" y="42693"/>
                  </a:cubicBezTo>
                  <a:cubicBezTo>
                    <a:pt x="27420" y="42782"/>
                    <a:pt x="27508" y="42870"/>
                    <a:pt x="27597" y="42870"/>
                  </a:cubicBezTo>
                  <a:cubicBezTo>
                    <a:pt x="27730" y="42915"/>
                    <a:pt x="27908" y="43003"/>
                    <a:pt x="28041" y="43092"/>
                  </a:cubicBezTo>
                  <a:lnTo>
                    <a:pt x="27287" y="43314"/>
                  </a:lnTo>
                  <a:cubicBezTo>
                    <a:pt x="27331" y="43137"/>
                    <a:pt x="27287" y="42959"/>
                    <a:pt x="27109" y="42959"/>
                  </a:cubicBezTo>
                  <a:cubicBezTo>
                    <a:pt x="26816" y="42895"/>
                    <a:pt x="26520" y="42865"/>
                    <a:pt x="26224" y="42865"/>
                  </a:cubicBezTo>
                  <a:cubicBezTo>
                    <a:pt x="25489" y="42865"/>
                    <a:pt x="24757" y="43055"/>
                    <a:pt x="24092" y="43403"/>
                  </a:cubicBezTo>
                  <a:cubicBezTo>
                    <a:pt x="23959" y="43491"/>
                    <a:pt x="23915" y="43625"/>
                    <a:pt x="23959" y="43758"/>
                  </a:cubicBezTo>
                  <a:cubicBezTo>
                    <a:pt x="23471" y="43758"/>
                    <a:pt x="22983" y="43802"/>
                    <a:pt x="22451" y="43802"/>
                  </a:cubicBezTo>
                  <a:cubicBezTo>
                    <a:pt x="22894" y="43314"/>
                    <a:pt x="23427" y="42959"/>
                    <a:pt x="24048" y="42737"/>
                  </a:cubicBezTo>
                  <a:cubicBezTo>
                    <a:pt x="24376" y="42655"/>
                    <a:pt x="24287" y="42195"/>
                    <a:pt x="23992" y="42195"/>
                  </a:cubicBezTo>
                  <a:cubicBezTo>
                    <a:pt x="23968" y="42195"/>
                    <a:pt x="23942" y="42198"/>
                    <a:pt x="23915" y="42205"/>
                  </a:cubicBezTo>
                  <a:cubicBezTo>
                    <a:pt x="23116" y="42427"/>
                    <a:pt x="22406" y="42915"/>
                    <a:pt x="21918" y="43536"/>
                  </a:cubicBezTo>
                  <a:cubicBezTo>
                    <a:pt x="21874" y="43625"/>
                    <a:pt x="21829" y="43669"/>
                    <a:pt x="21874" y="43713"/>
                  </a:cubicBezTo>
                  <a:cubicBezTo>
                    <a:pt x="19300" y="43669"/>
                    <a:pt x="16771" y="43181"/>
                    <a:pt x="14376" y="42249"/>
                  </a:cubicBezTo>
                  <a:cubicBezTo>
                    <a:pt x="10072" y="40652"/>
                    <a:pt x="6345" y="37724"/>
                    <a:pt x="3816" y="33908"/>
                  </a:cubicBezTo>
                  <a:cubicBezTo>
                    <a:pt x="1287" y="29870"/>
                    <a:pt x="666" y="25034"/>
                    <a:pt x="1198" y="20420"/>
                  </a:cubicBezTo>
                  <a:cubicBezTo>
                    <a:pt x="2396" y="10038"/>
                    <a:pt x="10382" y="987"/>
                    <a:pt x="21164" y="588"/>
                  </a:cubicBezTo>
                  <a:cubicBezTo>
                    <a:pt x="21323" y="584"/>
                    <a:pt x="21482" y="583"/>
                    <a:pt x="21641" y="583"/>
                  </a:cubicBezTo>
                  <a:close/>
                  <a:moveTo>
                    <a:pt x="21546" y="0"/>
                  </a:moveTo>
                  <a:cubicBezTo>
                    <a:pt x="21316" y="0"/>
                    <a:pt x="21085" y="4"/>
                    <a:pt x="20853" y="11"/>
                  </a:cubicBezTo>
                  <a:lnTo>
                    <a:pt x="20765" y="11"/>
                  </a:lnTo>
                  <a:cubicBezTo>
                    <a:pt x="11492" y="588"/>
                    <a:pt x="3905" y="7465"/>
                    <a:pt x="1464" y="16250"/>
                  </a:cubicBezTo>
                  <a:cubicBezTo>
                    <a:pt x="133" y="20953"/>
                    <a:pt x="0" y="26277"/>
                    <a:pt x="1731" y="30891"/>
                  </a:cubicBezTo>
                  <a:cubicBezTo>
                    <a:pt x="3328" y="35062"/>
                    <a:pt x="6478" y="38478"/>
                    <a:pt x="10249" y="40785"/>
                  </a:cubicBezTo>
                  <a:cubicBezTo>
                    <a:pt x="14030" y="43109"/>
                    <a:pt x="18375" y="44316"/>
                    <a:pt x="22688" y="44316"/>
                  </a:cubicBezTo>
                  <a:cubicBezTo>
                    <a:pt x="27435" y="44316"/>
                    <a:pt x="32145" y="42854"/>
                    <a:pt x="36027" y="39809"/>
                  </a:cubicBezTo>
                  <a:cubicBezTo>
                    <a:pt x="43170" y="34263"/>
                    <a:pt x="46143" y="24901"/>
                    <a:pt x="43614" y="16250"/>
                  </a:cubicBezTo>
                  <a:cubicBezTo>
                    <a:pt x="40795" y="6535"/>
                    <a:pt x="31533" y="0"/>
                    <a:pt x="21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2216399" y="4260413"/>
              <a:ext cx="63863" cy="40331"/>
            </a:xfrm>
            <a:custGeom>
              <a:avLst/>
              <a:gdLst/>
              <a:ahLst/>
              <a:cxnLst/>
              <a:rect l="l" t="t" r="r" b="b"/>
              <a:pathLst>
                <a:path w="844" h="533" extrusionOk="0">
                  <a:moveTo>
                    <a:pt x="400" y="0"/>
                  </a:moveTo>
                  <a:cubicBezTo>
                    <a:pt x="0" y="0"/>
                    <a:pt x="0" y="533"/>
                    <a:pt x="400" y="533"/>
                  </a:cubicBezTo>
                  <a:lnTo>
                    <a:pt x="488" y="533"/>
                  </a:lnTo>
                  <a:cubicBezTo>
                    <a:pt x="843" y="533"/>
                    <a:pt x="843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2552136" y="4055581"/>
              <a:ext cx="43660" cy="49638"/>
            </a:xfrm>
            <a:custGeom>
              <a:avLst/>
              <a:gdLst/>
              <a:ahLst/>
              <a:cxnLst/>
              <a:rect l="l" t="t" r="r" b="b"/>
              <a:pathLst>
                <a:path w="577" h="656" extrusionOk="0">
                  <a:moveTo>
                    <a:pt x="288" y="1"/>
                  </a:moveTo>
                  <a:cubicBezTo>
                    <a:pt x="144" y="1"/>
                    <a:pt x="0" y="89"/>
                    <a:pt x="0" y="267"/>
                  </a:cubicBezTo>
                  <a:lnTo>
                    <a:pt x="0" y="356"/>
                  </a:lnTo>
                  <a:cubicBezTo>
                    <a:pt x="0" y="555"/>
                    <a:pt x="144" y="655"/>
                    <a:pt x="288" y="655"/>
                  </a:cubicBezTo>
                  <a:cubicBezTo>
                    <a:pt x="433" y="655"/>
                    <a:pt x="577" y="555"/>
                    <a:pt x="577" y="356"/>
                  </a:cubicBezTo>
                  <a:lnTo>
                    <a:pt x="577" y="267"/>
                  </a:lnTo>
                  <a:cubicBezTo>
                    <a:pt x="577" y="89"/>
                    <a:pt x="433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2549185" y="3854456"/>
              <a:ext cx="233283" cy="170933"/>
            </a:xfrm>
            <a:custGeom>
              <a:avLst/>
              <a:gdLst/>
              <a:ahLst/>
              <a:cxnLst/>
              <a:rect l="l" t="t" r="r" b="b"/>
              <a:pathLst>
                <a:path w="3083" h="2259" extrusionOk="0">
                  <a:moveTo>
                    <a:pt x="425" y="0"/>
                  </a:moveTo>
                  <a:cubicBezTo>
                    <a:pt x="177" y="0"/>
                    <a:pt x="0" y="343"/>
                    <a:pt x="261" y="529"/>
                  </a:cubicBezTo>
                  <a:cubicBezTo>
                    <a:pt x="1059" y="1017"/>
                    <a:pt x="1769" y="1594"/>
                    <a:pt x="2479" y="2171"/>
                  </a:cubicBezTo>
                  <a:cubicBezTo>
                    <a:pt x="2542" y="2233"/>
                    <a:pt x="2612" y="2259"/>
                    <a:pt x="2679" y="2259"/>
                  </a:cubicBezTo>
                  <a:cubicBezTo>
                    <a:pt x="2896" y="2259"/>
                    <a:pt x="3082" y="1985"/>
                    <a:pt x="2879" y="1816"/>
                  </a:cubicBezTo>
                  <a:cubicBezTo>
                    <a:pt x="2124" y="1150"/>
                    <a:pt x="1370" y="573"/>
                    <a:pt x="571" y="41"/>
                  </a:cubicBezTo>
                  <a:cubicBezTo>
                    <a:pt x="522" y="13"/>
                    <a:pt x="472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2783754" y="4048846"/>
              <a:ext cx="63863" cy="43736"/>
            </a:xfrm>
            <a:custGeom>
              <a:avLst/>
              <a:gdLst/>
              <a:ahLst/>
              <a:cxnLst/>
              <a:rect l="l" t="t" r="r" b="b"/>
              <a:pathLst>
                <a:path w="844" h="578" extrusionOk="0">
                  <a:moveTo>
                    <a:pt x="355" y="1"/>
                  </a:moveTo>
                  <a:cubicBezTo>
                    <a:pt x="0" y="1"/>
                    <a:pt x="0" y="578"/>
                    <a:pt x="355" y="578"/>
                  </a:cubicBezTo>
                  <a:lnTo>
                    <a:pt x="444" y="578"/>
                  </a:lnTo>
                  <a:cubicBezTo>
                    <a:pt x="843" y="578"/>
                    <a:pt x="84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2838083" y="4112710"/>
              <a:ext cx="65301" cy="50319"/>
            </a:xfrm>
            <a:custGeom>
              <a:avLst/>
              <a:gdLst/>
              <a:ahLst/>
              <a:cxnLst/>
              <a:rect l="l" t="t" r="r" b="b"/>
              <a:pathLst>
                <a:path w="863" h="665" extrusionOk="0">
                  <a:moveTo>
                    <a:pt x="394" y="0"/>
                  </a:moveTo>
                  <a:cubicBezTo>
                    <a:pt x="194" y="0"/>
                    <a:pt x="0" y="274"/>
                    <a:pt x="170" y="444"/>
                  </a:cubicBezTo>
                  <a:lnTo>
                    <a:pt x="259" y="577"/>
                  </a:lnTo>
                  <a:cubicBezTo>
                    <a:pt x="320" y="639"/>
                    <a:pt x="389" y="664"/>
                    <a:pt x="456" y="664"/>
                  </a:cubicBezTo>
                  <a:cubicBezTo>
                    <a:pt x="674" y="664"/>
                    <a:pt x="862" y="382"/>
                    <a:pt x="658" y="177"/>
                  </a:cubicBezTo>
                  <a:cubicBezTo>
                    <a:pt x="658" y="133"/>
                    <a:pt x="613" y="89"/>
                    <a:pt x="569" y="89"/>
                  </a:cubicBezTo>
                  <a:cubicBezTo>
                    <a:pt x="517" y="26"/>
                    <a:pt x="45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3153011" y="3719844"/>
              <a:ext cx="43736" cy="49638"/>
            </a:xfrm>
            <a:custGeom>
              <a:avLst/>
              <a:gdLst/>
              <a:ahLst/>
              <a:cxnLst/>
              <a:rect l="l" t="t" r="r" b="b"/>
              <a:pathLst>
                <a:path w="578" h="656" extrusionOk="0">
                  <a:moveTo>
                    <a:pt x="289" y="1"/>
                  </a:moveTo>
                  <a:cubicBezTo>
                    <a:pt x="145" y="1"/>
                    <a:pt x="1" y="90"/>
                    <a:pt x="1" y="267"/>
                  </a:cubicBezTo>
                  <a:lnTo>
                    <a:pt x="1" y="356"/>
                  </a:lnTo>
                  <a:cubicBezTo>
                    <a:pt x="1" y="555"/>
                    <a:pt x="145" y="655"/>
                    <a:pt x="289" y="655"/>
                  </a:cubicBezTo>
                  <a:cubicBezTo>
                    <a:pt x="433" y="655"/>
                    <a:pt x="578" y="555"/>
                    <a:pt x="578" y="356"/>
                  </a:cubicBezTo>
                  <a:lnTo>
                    <a:pt x="578" y="267"/>
                  </a:lnTo>
                  <a:cubicBezTo>
                    <a:pt x="578" y="90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3300790" y="2796625"/>
              <a:ext cx="43660" cy="49638"/>
            </a:xfrm>
            <a:custGeom>
              <a:avLst/>
              <a:gdLst/>
              <a:ahLst/>
              <a:cxnLst/>
              <a:rect l="l" t="t" r="r" b="b"/>
              <a:pathLst>
                <a:path w="577" h="656" extrusionOk="0">
                  <a:moveTo>
                    <a:pt x="288" y="1"/>
                  </a:moveTo>
                  <a:cubicBezTo>
                    <a:pt x="144" y="1"/>
                    <a:pt x="0" y="89"/>
                    <a:pt x="0" y="267"/>
                  </a:cubicBezTo>
                  <a:lnTo>
                    <a:pt x="0" y="356"/>
                  </a:lnTo>
                  <a:cubicBezTo>
                    <a:pt x="0" y="555"/>
                    <a:pt x="144" y="655"/>
                    <a:pt x="288" y="655"/>
                  </a:cubicBezTo>
                  <a:cubicBezTo>
                    <a:pt x="433" y="655"/>
                    <a:pt x="577" y="555"/>
                    <a:pt x="577" y="356"/>
                  </a:cubicBezTo>
                  <a:lnTo>
                    <a:pt x="577" y="267"/>
                  </a:lnTo>
                  <a:cubicBezTo>
                    <a:pt x="577" y="89"/>
                    <a:pt x="433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3262199" y="3378659"/>
              <a:ext cx="57129" cy="159961"/>
            </a:xfrm>
            <a:custGeom>
              <a:avLst/>
              <a:gdLst/>
              <a:ahLst/>
              <a:cxnLst/>
              <a:rect l="l" t="t" r="r" b="b"/>
              <a:pathLst>
                <a:path w="755" h="2114" extrusionOk="0">
                  <a:moveTo>
                    <a:pt x="263" y="1"/>
                  </a:moveTo>
                  <a:cubicBezTo>
                    <a:pt x="124" y="1"/>
                    <a:pt x="1" y="79"/>
                    <a:pt x="22" y="251"/>
                  </a:cubicBezTo>
                  <a:cubicBezTo>
                    <a:pt x="66" y="783"/>
                    <a:pt x="155" y="1315"/>
                    <a:pt x="200" y="1848"/>
                  </a:cubicBezTo>
                  <a:cubicBezTo>
                    <a:pt x="222" y="2025"/>
                    <a:pt x="366" y="2114"/>
                    <a:pt x="499" y="2114"/>
                  </a:cubicBezTo>
                  <a:cubicBezTo>
                    <a:pt x="632" y="2114"/>
                    <a:pt x="754" y="2025"/>
                    <a:pt x="732" y="1848"/>
                  </a:cubicBezTo>
                  <a:cubicBezTo>
                    <a:pt x="688" y="1315"/>
                    <a:pt x="643" y="783"/>
                    <a:pt x="599" y="251"/>
                  </a:cubicBezTo>
                  <a:cubicBezTo>
                    <a:pt x="576" y="90"/>
                    <a:pt x="411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3062740" y="3244576"/>
              <a:ext cx="65528" cy="48957"/>
            </a:xfrm>
            <a:custGeom>
              <a:avLst/>
              <a:gdLst/>
              <a:ahLst/>
              <a:cxnLst/>
              <a:rect l="l" t="t" r="r" b="b"/>
              <a:pathLst>
                <a:path w="866" h="647" extrusionOk="0">
                  <a:moveTo>
                    <a:pt x="391" y="1"/>
                  </a:moveTo>
                  <a:cubicBezTo>
                    <a:pt x="178" y="1"/>
                    <a:pt x="0" y="262"/>
                    <a:pt x="173" y="470"/>
                  </a:cubicBezTo>
                  <a:lnTo>
                    <a:pt x="262" y="558"/>
                  </a:lnTo>
                  <a:cubicBezTo>
                    <a:pt x="324" y="620"/>
                    <a:pt x="393" y="646"/>
                    <a:pt x="459" y="646"/>
                  </a:cubicBezTo>
                  <a:cubicBezTo>
                    <a:pt x="678" y="646"/>
                    <a:pt x="866" y="363"/>
                    <a:pt x="661" y="159"/>
                  </a:cubicBezTo>
                  <a:lnTo>
                    <a:pt x="573" y="70"/>
                  </a:lnTo>
                  <a:cubicBezTo>
                    <a:pt x="514" y="21"/>
                    <a:pt x="451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2770285" y="3404310"/>
              <a:ext cx="175095" cy="62123"/>
            </a:xfrm>
            <a:custGeom>
              <a:avLst/>
              <a:gdLst/>
              <a:ahLst/>
              <a:cxnLst/>
              <a:rect l="l" t="t" r="r" b="b"/>
              <a:pathLst>
                <a:path w="2314" h="821" extrusionOk="0">
                  <a:moveTo>
                    <a:pt x="356" y="0"/>
                  </a:moveTo>
                  <a:cubicBezTo>
                    <a:pt x="1" y="45"/>
                    <a:pt x="1" y="577"/>
                    <a:pt x="356" y="577"/>
                  </a:cubicBezTo>
                  <a:cubicBezTo>
                    <a:pt x="888" y="577"/>
                    <a:pt x="1376" y="621"/>
                    <a:pt x="1864" y="799"/>
                  </a:cubicBezTo>
                  <a:cubicBezTo>
                    <a:pt x="1903" y="813"/>
                    <a:pt x="1940" y="820"/>
                    <a:pt x="1973" y="820"/>
                  </a:cubicBezTo>
                  <a:cubicBezTo>
                    <a:pt x="2243" y="820"/>
                    <a:pt x="2314" y="385"/>
                    <a:pt x="1998" y="266"/>
                  </a:cubicBezTo>
                  <a:cubicBezTo>
                    <a:pt x="1465" y="45"/>
                    <a:pt x="933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2951584" y="3434502"/>
              <a:ext cx="63863" cy="40331"/>
            </a:xfrm>
            <a:custGeom>
              <a:avLst/>
              <a:gdLst/>
              <a:ahLst/>
              <a:cxnLst/>
              <a:rect l="l" t="t" r="r" b="b"/>
              <a:pathLst>
                <a:path w="844" h="533" extrusionOk="0">
                  <a:moveTo>
                    <a:pt x="356" y="1"/>
                  </a:moveTo>
                  <a:cubicBezTo>
                    <a:pt x="1" y="1"/>
                    <a:pt x="1" y="533"/>
                    <a:pt x="356" y="533"/>
                  </a:cubicBezTo>
                  <a:lnTo>
                    <a:pt x="445" y="533"/>
                  </a:lnTo>
                  <a:cubicBezTo>
                    <a:pt x="844" y="533"/>
                    <a:pt x="844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2847541" y="3246468"/>
              <a:ext cx="239563" cy="74759"/>
            </a:xfrm>
            <a:custGeom>
              <a:avLst/>
              <a:gdLst/>
              <a:ahLst/>
              <a:cxnLst/>
              <a:rect l="l" t="t" r="r" b="b"/>
              <a:pathLst>
                <a:path w="3166" h="988" extrusionOk="0">
                  <a:moveTo>
                    <a:pt x="355" y="1"/>
                  </a:moveTo>
                  <a:cubicBezTo>
                    <a:pt x="0" y="1"/>
                    <a:pt x="0" y="533"/>
                    <a:pt x="355" y="533"/>
                  </a:cubicBezTo>
                  <a:cubicBezTo>
                    <a:pt x="1154" y="578"/>
                    <a:pt x="1953" y="711"/>
                    <a:pt x="2707" y="977"/>
                  </a:cubicBezTo>
                  <a:cubicBezTo>
                    <a:pt x="2732" y="984"/>
                    <a:pt x="2757" y="988"/>
                    <a:pt x="2781" y="988"/>
                  </a:cubicBezTo>
                  <a:cubicBezTo>
                    <a:pt x="3043" y="988"/>
                    <a:pt x="3166" y="567"/>
                    <a:pt x="2840" y="445"/>
                  </a:cubicBezTo>
                  <a:cubicBezTo>
                    <a:pt x="2041" y="178"/>
                    <a:pt x="1198" y="45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2847541" y="3169060"/>
              <a:ext cx="110777" cy="47519"/>
            </a:xfrm>
            <a:custGeom>
              <a:avLst/>
              <a:gdLst/>
              <a:ahLst/>
              <a:cxnLst/>
              <a:rect l="l" t="t" r="r" b="b"/>
              <a:pathLst>
                <a:path w="1464" h="628" extrusionOk="0">
                  <a:moveTo>
                    <a:pt x="315" y="1"/>
                  </a:moveTo>
                  <a:cubicBezTo>
                    <a:pt x="1" y="1"/>
                    <a:pt x="15" y="493"/>
                    <a:pt x="355" y="536"/>
                  </a:cubicBezTo>
                  <a:lnTo>
                    <a:pt x="1110" y="625"/>
                  </a:lnTo>
                  <a:cubicBezTo>
                    <a:pt x="1124" y="626"/>
                    <a:pt x="1137" y="627"/>
                    <a:pt x="1150" y="627"/>
                  </a:cubicBezTo>
                  <a:cubicBezTo>
                    <a:pt x="1464" y="627"/>
                    <a:pt x="1450" y="135"/>
                    <a:pt x="1110" y="92"/>
                  </a:cubicBezTo>
                  <a:lnTo>
                    <a:pt x="355" y="4"/>
                  </a:lnTo>
                  <a:cubicBezTo>
                    <a:pt x="341" y="2"/>
                    <a:pt x="328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3028008" y="3174433"/>
              <a:ext cx="78543" cy="50243"/>
            </a:xfrm>
            <a:custGeom>
              <a:avLst/>
              <a:gdLst/>
              <a:ahLst/>
              <a:cxnLst/>
              <a:rect l="l" t="t" r="r" b="b"/>
              <a:pathLst>
                <a:path w="1038" h="664" extrusionOk="0">
                  <a:moveTo>
                    <a:pt x="347" y="0"/>
                  </a:moveTo>
                  <a:cubicBezTo>
                    <a:pt x="76" y="0"/>
                    <a:pt x="1" y="435"/>
                    <a:pt x="277" y="554"/>
                  </a:cubicBezTo>
                  <a:lnTo>
                    <a:pt x="588" y="642"/>
                  </a:lnTo>
                  <a:cubicBezTo>
                    <a:pt x="622" y="657"/>
                    <a:pt x="655" y="664"/>
                    <a:pt x="685" y="664"/>
                  </a:cubicBezTo>
                  <a:cubicBezTo>
                    <a:pt x="931" y="664"/>
                    <a:pt x="1037" y="228"/>
                    <a:pt x="721" y="110"/>
                  </a:cubicBezTo>
                  <a:lnTo>
                    <a:pt x="455" y="21"/>
                  </a:lnTo>
                  <a:cubicBezTo>
                    <a:pt x="416" y="7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2881970" y="3040804"/>
              <a:ext cx="159583" cy="162458"/>
            </a:xfrm>
            <a:custGeom>
              <a:avLst/>
              <a:gdLst/>
              <a:ahLst/>
              <a:cxnLst/>
              <a:rect l="l" t="t" r="r" b="b"/>
              <a:pathLst>
                <a:path w="2109" h="2147" extrusionOk="0">
                  <a:moveTo>
                    <a:pt x="363" y="0"/>
                  </a:moveTo>
                  <a:cubicBezTo>
                    <a:pt x="134" y="0"/>
                    <a:pt x="0" y="363"/>
                    <a:pt x="255" y="545"/>
                  </a:cubicBezTo>
                  <a:cubicBezTo>
                    <a:pt x="788" y="856"/>
                    <a:pt x="1231" y="1388"/>
                    <a:pt x="1542" y="2009"/>
                  </a:cubicBezTo>
                  <a:cubicBezTo>
                    <a:pt x="1583" y="2105"/>
                    <a:pt x="1659" y="2146"/>
                    <a:pt x="1738" y="2146"/>
                  </a:cubicBezTo>
                  <a:cubicBezTo>
                    <a:pt x="1914" y="2146"/>
                    <a:pt x="2108" y="1943"/>
                    <a:pt x="1986" y="1699"/>
                  </a:cubicBezTo>
                  <a:cubicBezTo>
                    <a:pt x="1675" y="1033"/>
                    <a:pt x="1187" y="456"/>
                    <a:pt x="522" y="57"/>
                  </a:cubicBezTo>
                  <a:cubicBezTo>
                    <a:pt x="466" y="17"/>
                    <a:pt x="412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2912767" y="2929346"/>
              <a:ext cx="206951" cy="230332"/>
            </a:xfrm>
            <a:custGeom>
              <a:avLst/>
              <a:gdLst/>
              <a:ahLst/>
              <a:cxnLst/>
              <a:rect l="l" t="t" r="r" b="b"/>
              <a:pathLst>
                <a:path w="2735" h="3044" extrusionOk="0">
                  <a:moveTo>
                    <a:pt x="429" y="1"/>
                  </a:moveTo>
                  <a:cubicBezTo>
                    <a:pt x="202" y="1"/>
                    <a:pt x="1" y="289"/>
                    <a:pt x="248" y="465"/>
                  </a:cubicBezTo>
                  <a:cubicBezTo>
                    <a:pt x="1002" y="1131"/>
                    <a:pt x="1667" y="1974"/>
                    <a:pt x="2155" y="2905"/>
                  </a:cubicBezTo>
                  <a:cubicBezTo>
                    <a:pt x="2211" y="3003"/>
                    <a:pt x="2294" y="3044"/>
                    <a:pt x="2376" y="3044"/>
                  </a:cubicBezTo>
                  <a:cubicBezTo>
                    <a:pt x="2555" y="3044"/>
                    <a:pt x="2735" y="2852"/>
                    <a:pt x="2643" y="2639"/>
                  </a:cubicBezTo>
                  <a:cubicBezTo>
                    <a:pt x="2155" y="1663"/>
                    <a:pt x="1446" y="776"/>
                    <a:pt x="603" y="66"/>
                  </a:cubicBezTo>
                  <a:cubicBezTo>
                    <a:pt x="548" y="20"/>
                    <a:pt x="487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3063799" y="2717552"/>
              <a:ext cx="138699" cy="246071"/>
            </a:xfrm>
            <a:custGeom>
              <a:avLst/>
              <a:gdLst/>
              <a:ahLst/>
              <a:cxnLst/>
              <a:rect l="l" t="t" r="r" b="b"/>
              <a:pathLst>
                <a:path w="1833" h="3252" extrusionOk="0">
                  <a:moveTo>
                    <a:pt x="1462" y="1"/>
                  </a:moveTo>
                  <a:cubicBezTo>
                    <a:pt x="1395" y="1"/>
                    <a:pt x="1326" y="34"/>
                    <a:pt x="1269" y="114"/>
                  </a:cubicBezTo>
                  <a:cubicBezTo>
                    <a:pt x="603" y="913"/>
                    <a:pt x="159" y="1889"/>
                    <a:pt x="26" y="2909"/>
                  </a:cubicBezTo>
                  <a:cubicBezTo>
                    <a:pt x="0" y="3119"/>
                    <a:pt x="175" y="3251"/>
                    <a:pt x="332" y="3251"/>
                  </a:cubicBezTo>
                  <a:cubicBezTo>
                    <a:pt x="441" y="3251"/>
                    <a:pt x="541" y="3188"/>
                    <a:pt x="559" y="3042"/>
                  </a:cubicBezTo>
                  <a:cubicBezTo>
                    <a:pt x="692" y="2110"/>
                    <a:pt x="1091" y="1223"/>
                    <a:pt x="1668" y="469"/>
                  </a:cubicBezTo>
                  <a:cubicBezTo>
                    <a:pt x="1832" y="271"/>
                    <a:pt x="1655" y="1"/>
                    <a:pt x="1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2923436" y="2453473"/>
              <a:ext cx="302216" cy="468987"/>
            </a:xfrm>
            <a:custGeom>
              <a:avLst/>
              <a:gdLst/>
              <a:ahLst/>
              <a:cxnLst/>
              <a:rect l="l" t="t" r="r" b="b"/>
              <a:pathLst>
                <a:path w="3994" h="6198" extrusionOk="0">
                  <a:moveTo>
                    <a:pt x="393" y="0"/>
                  </a:moveTo>
                  <a:cubicBezTo>
                    <a:pt x="127" y="0"/>
                    <a:pt x="1" y="464"/>
                    <a:pt x="328" y="587"/>
                  </a:cubicBezTo>
                  <a:cubicBezTo>
                    <a:pt x="994" y="809"/>
                    <a:pt x="1659" y="1119"/>
                    <a:pt x="2281" y="1474"/>
                  </a:cubicBezTo>
                  <a:cubicBezTo>
                    <a:pt x="2340" y="1474"/>
                    <a:pt x="2379" y="1494"/>
                    <a:pt x="2412" y="1494"/>
                  </a:cubicBezTo>
                  <a:cubicBezTo>
                    <a:pt x="2429" y="1494"/>
                    <a:pt x="2443" y="1489"/>
                    <a:pt x="2458" y="1474"/>
                  </a:cubicBezTo>
                  <a:lnTo>
                    <a:pt x="2458" y="1474"/>
                  </a:lnTo>
                  <a:cubicBezTo>
                    <a:pt x="1659" y="2495"/>
                    <a:pt x="1083" y="3648"/>
                    <a:pt x="772" y="4891"/>
                  </a:cubicBezTo>
                  <a:cubicBezTo>
                    <a:pt x="683" y="4846"/>
                    <a:pt x="595" y="4758"/>
                    <a:pt x="506" y="4713"/>
                  </a:cubicBezTo>
                  <a:cubicBezTo>
                    <a:pt x="463" y="4695"/>
                    <a:pt x="422" y="4687"/>
                    <a:pt x="384" y="4687"/>
                  </a:cubicBezTo>
                  <a:cubicBezTo>
                    <a:pt x="144" y="4687"/>
                    <a:pt x="10" y="5010"/>
                    <a:pt x="240" y="5201"/>
                  </a:cubicBezTo>
                  <a:cubicBezTo>
                    <a:pt x="639" y="5423"/>
                    <a:pt x="994" y="5689"/>
                    <a:pt x="1260" y="6089"/>
                  </a:cubicBezTo>
                  <a:cubicBezTo>
                    <a:pt x="1324" y="6165"/>
                    <a:pt x="1410" y="6198"/>
                    <a:pt x="1495" y="6198"/>
                  </a:cubicBezTo>
                  <a:cubicBezTo>
                    <a:pt x="1704" y="6198"/>
                    <a:pt x="1906" y="5999"/>
                    <a:pt x="1748" y="5778"/>
                  </a:cubicBezTo>
                  <a:cubicBezTo>
                    <a:pt x="1571" y="5600"/>
                    <a:pt x="1438" y="5423"/>
                    <a:pt x="1260" y="5246"/>
                  </a:cubicBezTo>
                  <a:cubicBezTo>
                    <a:pt x="1260" y="5201"/>
                    <a:pt x="1260" y="5201"/>
                    <a:pt x="1260" y="5157"/>
                  </a:cubicBezTo>
                  <a:cubicBezTo>
                    <a:pt x="1659" y="3515"/>
                    <a:pt x="2547" y="2007"/>
                    <a:pt x="3789" y="853"/>
                  </a:cubicBezTo>
                  <a:cubicBezTo>
                    <a:pt x="3993" y="649"/>
                    <a:pt x="3806" y="366"/>
                    <a:pt x="3587" y="366"/>
                  </a:cubicBezTo>
                  <a:cubicBezTo>
                    <a:pt x="3521" y="366"/>
                    <a:pt x="3452" y="392"/>
                    <a:pt x="3390" y="454"/>
                  </a:cubicBezTo>
                  <a:cubicBezTo>
                    <a:pt x="3168" y="676"/>
                    <a:pt x="2946" y="897"/>
                    <a:pt x="2724" y="1164"/>
                  </a:cubicBezTo>
                  <a:cubicBezTo>
                    <a:pt x="2724" y="1075"/>
                    <a:pt x="2680" y="986"/>
                    <a:pt x="2591" y="942"/>
                  </a:cubicBezTo>
                  <a:cubicBezTo>
                    <a:pt x="2547" y="942"/>
                    <a:pt x="2502" y="897"/>
                    <a:pt x="2458" y="897"/>
                  </a:cubicBezTo>
                  <a:lnTo>
                    <a:pt x="2414" y="897"/>
                  </a:lnTo>
                  <a:cubicBezTo>
                    <a:pt x="1793" y="543"/>
                    <a:pt x="1127" y="276"/>
                    <a:pt x="462" y="10"/>
                  </a:cubicBezTo>
                  <a:cubicBezTo>
                    <a:pt x="438" y="3"/>
                    <a:pt x="41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3214832" y="2428351"/>
              <a:ext cx="62653" cy="46006"/>
            </a:xfrm>
            <a:custGeom>
              <a:avLst/>
              <a:gdLst/>
              <a:ahLst/>
              <a:cxnLst/>
              <a:rect l="l" t="t" r="r" b="b"/>
              <a:pathLst>
                <a:path w="828" h="608" extrusionOk="0">
                  <a:moveTo>
                    <a:pt x="485" y="0"/>
                  </a:moveTo>
                  <a:cubicBezTo>
                    <a:pt x="423" y="0"/>
                    <a:pt x="357" y="23"/>
                    <a:pt x="293" y="76"/>
                  </a:cubicBezTo>
                  <a:lnTo>
                    <a:pt x="204" y="165"/>
                  </a:lnTo>
                  <a:cubicBezTo>
                    <a:pt x="1" y="334"/>
                    <a:pt x="187" y="608"/>
                    <a:pt x="404" y="608"/>
                  </a:cubicBezTo>
                  <a:cubicBezTo>
                    <a:pt x="471" y="608"/>
                    <a:pt x="541" y="582"/>
                    <a:pt x="604" y="520"/>
                  </a:cubicBezTo>
                  <a:lnTo>
                    <a:pt x="692" y="431"/>
                  </a:lnTo>
                  <a:cubicBezTo>
                    <a:pt x="827" y="228"/>
                    <a:pt x="680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3260459" y="1978281"/>
              <a:ext cx="40406" cy="49638"/>
            </a:xfrm>
            <a:custGeom>
              <a:avLst/>
              <a:gdLst/>
              <a:ahLst/>
              <a:cxnLst/>
              <a:rect l="l" t="t" r="r" b="b"/>
              <a:pathLst>
                <a:path w="534" h="656" extrusionOk="0">
                  <a:moveTo>
                    <a:pt x="267" y="1"/>
                  </a:moveTo>
                  <a:cubicBezTo>
                    <a:pt x="134" y="1"/>
                    <a:pt x="1" y="101"/>
                    <a:pt x="1" y="300"/>
                  </a:cubicBezTo>
                  <a:lnTo>
                    <a:pt x="1" y="389"/>
                  </a:lnTo>
                  <a:cubicBezTo>
                    <a:pt x="1" y="567"/>
                    <a:pt x="134" y="655"/>
                    <a:pt x="267" y="655"/>
                  </a:cubicBezTo>
                  <a:cubicBezTo>
                    <a:pt x="400" y="655"/>
                    <a:pt x="533" y="567"/>
                    <a:pt x="533" y="389"/>
                  </a:cubicBezTo>
                  <a:lnTo>
                    <a:pt x="533" y="300"/>
                  </a:lnTo>
                  <a:cubicBezTo>
                    <a:pt x="533" y="101"/>
                    <a:pt x="400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3163151" y="2027843"/>
              <a:ext cx="194995" cy="398238"/>
            </a:xfrm>
            <a:custGeom>
              <a:avLst/>
              <a:gdLst/>
              <a:ahLst/>
              <a:cxnLst/>
              <a:rect l="l" t="t" r="r" b="b"/>
              <a:pathLst>
                <a:path w="2577" h="5263" extrusionOk="0">
                  <a:moveTo>
                    <a:pt x="266" y="0"/>
                  </a:moveTo>
                  <a:cubicBezTo>
                    <a:pt x="133" y="0"/>
                    <a:pt x="0" y="89"/>
                    <a:pt x="0" y="267"/>
                  </a:cubicBezTo>
                  <a:cubicBezTo>
                    <a:pt x="44" y="1908"/>
                    <a:pt x="577" y="3505"/>
                    <a:pt x="1509" y="4837"/>
                  </a:cubicBezTo>
                  <a:cubicBezTo>
                    <a:pt x="1573" y="4901"/>
                    <a:pt x="1662" y="4943"/>
                    <a:pt x="1740" y="4943"/>
                  </a:cubicBezTo>
                  <a:cubicBezTo>
                    <a:pt x="1768" y="4943"/>
                    <a:pt x="1795" y="4937"/>
                    <a:pt x="1819" y="4925"/>
                  </a:cubicBezTo>
                  <a:cubicBezTo>
                    <a:pt x="1819" y="5117"/>
                    <a:pt x="1980" y="5263"/>
                    <a:pt x="2137" y="5263"/>
                  </a:cubicBezTo>
                  <a:cubicBezTo>
                    <a:pt x="2198" y="5263"/>
                    <a:pt x="2258" y="5241"/>
                    <a:pt x="2307" y="5191"/>
                  </a:cubicBezTo>
                  <a:lnTo>
                    <a:pt x="2396" y="5103"/>
                  </a:lnTo>
                  <a:cubicBezTo>
                    <a:pt x="2576" y="4886"/>
                    <a:pt x="2375" y="4611"/>
                    <a:pt x="2175" y="4611"/>
                  </a:cubicBezTo>
                  <a:cubicBezTo>
                    <a:pt x="2129" y="4611"/>
                    <a:pt x="2082" y="4626"/>
                    <a:pt x="2041" y="4659"/>
                  </a:cubicBezTo>
                  <a:cubicBezTo>
                    <a:pt x="2041" y="4615"/>
                    <a:pt x="1997" y="4615"/>
                    <a:pt x="1997" y="4570"/>
                  </a:cubicBezTo>
                  <a:cubicBezTo>
                    <a:pt x="1109" y="3284"/>
                    <a:pt x="621" y="1819"/>
                    <a:pt x="532" y="267"/>
                  </a:cubicBezTo>
                  <a:cubicBezTo>
                    <a:pt x="532" y="89"/>
                    <a:pt x="399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3176544" y="1914493"/>
              <a:ext cx="40331" cy="49638"/>
            </a:xfrm>
            <a:custGeom>
              <a:avLst/>
              <a:gdLst/>
              <a:ahLst/>
              <a:cxnLst/>
              <a:rect l="l" t="t" r="r" b="b"/>
              <a:pathLst>
                <a:path w="533" h="656" extrusionOk="0">
                  <a:moveTo>
                    <a:pt x="267" y="1"/>
                  </a:moveTo>
                  <a:cubicBezTo>
                    <a:pt x="134" y="1"/>
                    <a:pt x="0" y="101"/>
                    <a:pt x="0" y="300"/>
                  </a:cubicBezTo>
                  <a:lnTo>
                    <a:pt x="0" y="389"/>
                  </a:lnTo>
                  <a:cubicBezTo>
                    <a:pt x="0" y="567"/>
                    <a:pt x="134" y="655"/>
                    <a:pt x="267" y="655"/>
                  </a:cubicBezTo>
                  <a:cubicBezTo>
                    <a:pt x="400" y="655"/>
                    <a:pt x="533" y="567"/>
                    <a:pt x="533" y="389"/>
                  </a:cubicBezTo>
                  <a:lnTo>
                    <a:pt x="533" y="300"/>
                  </a:lnTo>
                  <a:cubicBezTo>
                    <a:pt x="533" y="101"/>
                    <a:pt x="400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2907546" y="2321660"/>
              <a:ext cx="262339" cy="178802"/>
            </a:xfrm>
            <a:custGeom>
              <a:avLst/>
              <a:gdLst/>
              <a:ahLst/>
              <a:cxnLst/>
              <a:rect l="l" t="t" r="r" b="b"/>
              <a:pathLst>
                <a:path w="3467" h="2363" extrusionOk="0">
                  <a:moveTo>
                    <a:pt x="341" y="1"/>
                  </a:moveTo>
                  <a:cubicBezTo>
                    <a:pt x="71" y="1"/>
                    <a:pt x="1" y="436"/>
                    <a:pt x="317" y="554"/>
                  </a:cubicBezTo>
                  <a:cubicBezTo>
                    <a:pt x="805" y="732"/>
                    <a:pt x="1293" y="998"/>
                    <a:pt x="1736" y="1308"/>
                  </a:cubicBezTo>
                  <a:cubicBezTo>
                    <a:pt x="2003" y="1442"/>
                    <a:pt x="2224" y="1619"/>
                    <a:pt x="2491" y="1796"/>
                  </a:cubicBezTo>
                  <a:lnTo>
                    <a:pt x="2757" y="2063"/>
                  </a:lnTo>
                  <a:lnTo>
                    <a:pt x="2801" y="2107"/>
                  </a:lnTo>
                  <a:cubicBezTo>
                    <a:pt x="2801" y="2196"/>
                    <a:pt x="2890" y="2285"/>
                    <a:pt x="2979" y="2329"/>
                  </a:cubicBezTo>
                  <a:cubicBezTo>
                    <a:pt x="3023" y="2351"/>
                    <a:pt x="3079" y="2362"/>
                    <a:pt x="3140" y="2362"/>
                  </a:cubicBezTo>
                  <a:cubicBezTo>
                    <a:pt x="3201" y="2362"/>
                    <a:pt x="3267" y="2351"/>
                    <a:pt x="3334" y="2329"/>
                  </a:cubicBezTo>
                  <a:cubicBezTo>
                    <a:pt x="3422" y="2285"/>
                    <a:pt x="3467" y="2196"/>
                    <a:pt x="3467" y="2063"/>
                  </a:cubicBezTo>
                  <a:cubicBezTo>
                    <a:pt x="3422" y="1619"/>
                    <a:pt x="2757" y="1264"/>
                    <a:pt x="2358" y="998"/>
                  </a:cubicBezTo>
                  <a:cubicBezTo>
                    <a:pt x="1736" y="599"/>
                    <a:pt x="1115" y="244"/>
                    <a:pt x="450" y="22"/>
                  </a:cubicBezTo>
                  <a:cubicBezTo>
                    <a:pt x="411" y="7"/>
                    <a:pt x="375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2887797" y="2076346"/>
              <a:ext cx="352535" cy="356016"/>
            </a:xfrm>
            <a:custGeom>
              <a:avLst/>
              <a:gdLst/>
              <a:ahLst/>
              <a:cxnLst/>
              <a:rect l="l" t="t" r="r" b="b"/>
              <a:pathLst>
                <a:path w="4659" h="4705" extrusionOk="0">
                  <a:moveTo>
                    <a:pt x="3256" y="1"/>
                  </a:moveTo>
                  <a:cubicBezTo>
                    <a:pt x="3189" y="1"/>
                    <a:pt x="3120" y="33"/>
                    <a:pt x="3062" y="114"/>
                  </a:cubicBezTo>
                  <a:cubicBezTo>
                    <a:pt x="2574" y="735"/>
                    <a:pt x="2175" y="1400"/>
                    <a:pt x="1864" y="2155"/>
                  </a:cubicBezTo>
                  <a:cubicBezTo>
                    <a:pt x="1820" y="2199"/>
                    <a:pt x="1820" y="2288"/>
                    <a:pt x="1864" y="2376"/>
                  </a:cubicBezTo>
                  <a:cubicBezTo>
                    <a:pt x="1376" y="2155"/>
                    <a:pt x="888" y="1933"/>
                    <a:pt x="356" y="1800"/>
                  </a:cubicBezTo>
                  <a:cubicBezTo>
                    <a:pt x="90" y="1844"/>
                    <a:pt x="1" y="2199"/>
                    <a:pt x="223" y="2332"/>
                  </a:cubicBezTo>
                  <a:cubicBezTo>
                    <a:pt x="1687" y="2731"/>
                    <a:pt x="3018" y="3530"/>
                    <a:pt x="4083" y="4639"/>
                  </a:cubicBezTo>
                  <a:cubicBezTo>
                    <a:pt x="4137" y="4685"/>
                    <a:pt x="4196" y="4704"/>
                    <a:pt x="4253" y="4704"/>
                  </a:cubicBezTo>
                  <a:cubicBezTo>
                    <a:pt x="4471" y="4704"/>
                    <a:pt x="4658" y="4416"/>
                    <a:pt x="4482" y="4240"/>
                  </a:cubicBezTo>
                  <a:cubicBezTo>
                    <a:pt x="3772" y="3530"/>
                    <a:pt x="2973" y="2909"/>
                    <a:pt x="2086" y="2465"/>
                  </a:cubicBezTo>
                  <a:cubicBezTo>
                    <a:pt x="2219" y="2465"/>
                    <a:pt x="2352" y="2421"/>
                    <a:pt x="2397" y="2288"/>
                  </a:cubicBezTo>
                  <a:cubicBezTo>
                    <a:pt x="2663" y="1622"/>
                    <a:pt x="3018" y="1045"/>
                    <a:pt x="3462" y="469"/>
                  </a:cubicBezTo>
                  <a:cubicBezTo>
                    <a:pt x="3626" y="271"/>
                    <a:pt x="3449" y="1"/>
                    <a:pt x="3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2984575" y="2046381"/>
              <a:ext cx="110702" cy="128256"/>
            </a:xfrm>
            <a:custGeom>
              <a:avLst/>
              <a:gdLst/>
              <a:ahLst/>
              <a:cxnLst/>
              <a:rect l="l" t="t" r="r" b="b"/>
              <a:pathLst>
                <a:path w="1463" h="1695" extrusionOk="0">
                  <a:moveTo>
                    <a:pt x="1026" y="1"/>
                  </a:moveTo>
                  <a:cubicBezTo>
                    <a:pt x="967" y="1"/>
                    <a:pt x="906" y="20"/>
                    <a:pt x="851" y="66"/>
                  </a:cubicBezTo>
                  <a:cubicBezTo>
                    <a:pt x="452" y="377"/>
                    <a:pt x="142" y="820"/>
                    <a:pt x="53" y="1353"/>
                  </a:cubicBezTo>
                  <a:cubicBezTo>
                    <a:pt x="0" y="1562"/>
                    <a:pt x="165" y="1695"/>
                    <a:pt x="326" y="1695"/>
                  </a:cubicBezTo>
                  <a:cubicBezTo>
                    <a:pt x="438" y="1695"/>
                    <a:pt x="549" y="1631"/>
                    <a:pt x="585" y="1486"/>
                  </a:cubicBezTo>
                  <a:cubicBezTo>
                    <a:pt x="674" y="1086"/>
                    <a:pt x="896" y="731"/>
                    <a:pt x="1251" y="465"/>
                  </a:cubicBezTo>
                  <a:cubicBezTo>
                    <a:pt x="1462" y="289"/>
                    <a:pt x="1254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2958924" y="1967006"/>
              <a:ext cx="71430" cy="60685"/>
            </a:xfrm>
            <a:custGeom>
              <a:avLst/>
              <a:gdLst/>
              <a:ahLst/>
              <a:cxnLst/>
              <a:rect l="l" t="t" r="r" b="b"/>
              <a:pathLst>
                <a:path w="944" h="802" extrusionOk="0">
                  <a:moveTo>
                    <a:pt x="576" y="0"/>
                  </a:moveTo>
                  <a:cubicBezTo>
                    <a:pt x="490" y="0"/>
                    <a:pt x="403" y="41"/>
                    <a:pt x="348" y="139"/>
                  </a:cubicBezTo>
                  <a:lnTo>
                    <a:pt x="126" y="405"/>
                  </a:lnTo>
                  <a:cubicBezTo>
                    <a:pt x="1" y="592"/>
                    <a:pt x="205" y="801"/>
                    <a:pt x="399" y="801"/>
                  </a:cubicBezTo>
                  <a:cubicBezTo>
                    <a:pt x="481" y="801"/>
                    <a:pt x="561" y="764"/>
                    <a:pt x="614" y="671"/>
                  </a:cubicBezTo>
                  <a:lnTo>
                    <a:pt x="791" y="405"/>
                  </a:lnTo>
                  <a:cubicBezTo>
                    <a:pt x="943" y="192"/>
                    <a:pt x="762" y="0"/>
                    <a:pt x="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2918064" y="1758013"/>
              <a:ext cx="117966" cy="53270"/>
            </a:xfrm>
            <a:custGeom>
              <a:avLst/>
              <a:gdLst/>
              <a:ahLst/>
              <a:cxnLst/>
              <a:rect l="l" t="t" r="r" b="b"/>
              <a:pathLst>
                <a:path w="1559" h="704" extrusionOk="0">
                  <a:moveTo>
                    <a:pt x="587" y="0"/>
                  </a:moveTo>
                  <a:cubicBezTo>
                    <a:pt x="510" y="0"/>
                    <a:pt x="433" y="6"/>
                    <a:pt x="355" y="17"/>
                  </a:cubicBezTo>
                  <a:cubicBezTo>
                    <a:pt x="14" y="102"/>
                    <a:pt x="1" y="596"/>
                    <a:pt x="314" y="596"/>
                  </a:cubicBezTo>
                  <a:cubicBezTo>
                    <a:pt x="327" y="596"/>
                    <a:pt x="341" y="596"/>
                    <a:pt x="355" y="594"/>
                  </a:cubicBezTo>
                  <a:cubicBezTo>
                    <a:pt x="426" y="582"/>
                    <a:pt x="498" y="576"/>
                    <a:pt x="568" y="576"/>
                  </a:cubicBezTo>
                  <a:cubicBezTo>
                    <a:pt x="761" y="576"/>
                    <a:pt x="947" y="618"/>
                    <a:pt x="1109" y="682"/>
                  </a:cubicBezTo>
                  <a:cubicBezTo>
                    <a:pt x="1148" y="697"/>
                    <a:pt x="1184" y="704"/>
                    <a:pt x="1218" y="704"/>
                  </a:cubicBezTo>
                  <a:cubicBezTo>
                    <a:pt x="1488" y="704"/>
                    <a:pt x="1558" y="269"/>
                    <a:pt x="1242" y="150"/>
                  </a:cubicBezTo>
                  <a:cubicBezTo>
                    <a:pt x="1043" y="50"/>
                    <a:pt x="81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2955141" y="1628773"/>
              <a:ext cx="90347" cy="56221"/>
            </a:xfrm>
            <a:custGeom>
              <a:avLst/>
              <a:gdLst/>
              <a:ahLst/>
              <a:cxnLst/>
              <a:rect l="l" t="t" r="r" b="b"/>
              <a:pathLst>
                <a:path w="1194" h="743" extrusionOk="0">
                  <a:moveTo>
                    <a:pt x="396" y="1"/>
                  </a:moveTo>
                  <a:cubicBezTo>
                    <a:pt x="153" y="1"/>
                    <a:pt x="0" y="376"/>
                    <a:pt x="264" y="527"/>
                  </a:cubicBezTo>
                  <a:lnTo>
                    <a:pt x="664" y="704"/>
                  </a:lnTo>
                  <a:cubicBezTo>
                    <a:pt x="710" y="731"/>
                    <a:pt x="756" y="743"/>
                    <a:pt x="798" y="743"/>
                  </a:cubicBezTo>
                  <a:cubicBezTo>
                    <a:pt x="1041" y="743"/>
                    <a:pt x="1194" y="367"/>
                    <a:pt x="930" y="216"/>
                  </a:cubicBezTo>
                  <a:lnTo>
                    <a:pt x="531" y="39"/>
                  </a:lnTo>
                  <a:cubicBezTo>
                    <a:pt x="484" y="12"/>
                    <a:pt x="439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2714896" y="2427594"/>
              <a:ext cx="90725" cy="150881"/>
            </a:xfrm>
            <a:custGeom>
              <a:avLst/>
              <a:gdLst/>
              <a:ahLst/>
              <a:cxnLst/>
              <a:rect l="l" t="t" r="r" b="b"/>
              <a:pathLst>
                <a:path w="1199" h="1994" extrusionOk="0">
                  <a:moveTo>
                    <a:pt x="386" y="1"/>
                  </a:moveTo>
                  <a:cubicBezTo>
                    <a:pt x="195" y="1"/>
                    <a:pt x="0" y="209"/>
                    <a:pt x="156" y="396"/>
                  </a:cubicBezTo>
                  <a:cubicBezTo>
                    <a:pt x="422" y="796"/>
                    <a:pt x="555" y="1239"/>
                    <a:pt x="600" y="1728"/>
                  </a:cubicBezTo>
                  <a:cubicBezTo>
                    <a:pt x="622" y="1905"/>
                    <a:pt x="777" y="1994"/>
                    <a:pt x="922" y="1994"/>
                  </a:cubicBezTo>
                  <a:cubicBezTo>
                    <a:pt x="1066" y="1994"/>
                    <a:pt x="1199" y="1905"/>
                    <a:pt x="1177" y="1728"/>
                  </a:cubicBezTo>
                  <a:cubicBezTo>
                    <a:pt x="1132" y="1151"/>
                    <a:pt x="955" y="618"/>
                    <a:pt x="600" y="130"/>
                  </a:cubicBezTo>
                  <a:cubicBezTo>
                    <a:pt x="547" y="38"/>
                    <a:pt x="46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2796542" y="2354727"/>
              <a:ext cx="65074" cy="91860"/>
            </a:xfrm>
            <a:custGeom>
              <a:avLst/>
              <a:gdLst/>
              <a:ahLst/>
              <a:cxnLst/>
              <a:rect l="l" t="t" r="r" b="b"/>
              <a:pathLst>
                <a:path w="860" h="1214" extrusionOk="0">
                  <a:moveTo>
                    <a:pt x="334" y="0"/>
                  </a:moveTo>
                  <a:cubicBezTo>
                    <a:pt x="170" y="0"/>
                    <a:pt x="0" y="144"/>
                    <a:pt x="53" y="383"/>
                  </a:cubicBezTo>
                  <a:cubicBezTo>
                    <a:pt x="98" y="561"/>
                    <a:pt x="186" y="783"/>
                    <a:pt x="231" y="1005"/>
                  </a:cubicBezTo>
                  <a:cubicBezTo>
                    <a:pt x="267" y="1150"/>
                    <a:pt x="385" y="1213"/>
                    <a:pt x="506" y="1213"/>
                  </a:cubicBezTo>
                  <a:cubicBezTo>
                    <a:pt x="680" y="1213"/>
                    <a:pt x="860" y="1081"/>
                    <a:pt x="808" y="871"/>
                  </a:cubicBezTo>
                  <a:lnTo>
                    <a:pt x="586" y="206"/>
                  </a:lnTo>
                  <a:cubicBezTo>
                    <a:pt x="550" y="64"/>
                    <a:pt x="44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2743045" y="2868887"/>
              <a:ext cx="74381" cy="138472"/>
            </a:xfrm>
            <a:custGeom>
              <a:avLst/>
              <a:gdLst/>
              <a:ahLst/>
              <a:cxnLst/>
              <a:rect l="l" t="t" r="r" b="b"/>
              <a:pathLst>
                <a:path w="983" h="1830" extrusionOk="0">
                  <a:moveTo>
                    <a:pt x="360" y="0"/>
                  </a:moveTo>
                  <a:cubicBezTo>
                    <a:pt x="173" y="0"/>
                    <a:pt x="1" y="188"/>
                    <a:pt x="95" y="377"/>
                  </a:cubicBezTo>
                  <a:cubicBezTo>
                    <a:pt x="317" y="732"/>
                    <a:pt x="405" y="1131"/>
                    <a:pt x="405" y="1530"/>
                  </a:cubicBezTo>
                  <a:cubicBezTo>
                    <a:pt x="405" y="1730"/>
                    <a:pt x="538" y="1830"/>
                    <a:pt x="672" y="1830"/>
                  </a:cubicBezTo>
                  <a:cubicBezTo>
                    <a:pt x="805" y="1830"/>
                    <a:pt x="938" y="1730"/>
                    <a:pt x="938" y="1530"/>
                  </a:cubicBezTo>
                  <a:cubicBezTo>
                    <a:pt x="982" y="1042"/>
                    <a:pt x="849" y="554"/>
                    <a:pt x="583" y="110"/>
                  </a:cubicBezTo>
                  <a:cubicBezTo>
                    <a:pt x="518" y="33"/>
                    <a:pt x="43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2663745" y="2930027"/>
              <a:ext cx="63031" cy="70673"/>
            </a:xfrm>
            <a:custGeom>
              <a:avLst/>
              <a:gdLst/>
              <a:ahLst/>
              <a:cxnLst/>
              <a:rect l="l" t="t" r="r" b="b"/>
              <a:pathLst>
                <a:path w="833" h="934" extrusionOk="0">
                  <a:moveTo>
                    <a:pt x="362" y="0"/>
                  </a:moveTo>
                  <a:cubicBezTo>
                    <a:pt x="134" y="0"/>
                    <a:pt x="1" y="355"/>
                    <a:pt x="255" y="500"/>
                  </a:cubicBezTo>
                  <a:cubicBezTo>
                    <a:pt x="300" y="545"/>
                    <a:pt x="300" y="589"/>
                    <a:pt x="300" y="634"/>
                  </a:cubicBezTo>
                  <a:cubicBezTo>
                    <a:pt x="300" y="833"/>
                    <a:pt x="433" y="933"/>
                    <a:pt x="566" y="933"/>
                  </a:cubicBezTo>
                  <a:cubicBezTo>
                    <a:pt x="699" y="933"/>
                    <a:pt x="832" y="833"/>
                    <a:pt x="832" y="634"/>
                  </a:cubicBezTo>
                  <a:cubicBezTo>
                    <a:pt x="832" y="412"/>
                    <a:pt x="743" y="145"/>
                    <a:pt x="522" y="57"/>
                  </a:cubicBezTo>
                  <a:cubicBezTo>
                    <a:pt x="466" y="17"/>
                    <a:pt x="412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2622582" y="3223011"/>
              <a:ext cx="43736" cy="50395"/>
            </a:xfrm>
            <a:custGeom>
              <a:avLst/>
              <a:gdLst/>
              <a:ahLst/>
              <a:cxnLst/>
              <a:rect l="l" t="t" r="r" b="b"/>
              <a:pathLst>
                <a:path w="578" h="666" extrusionOk="0">
                  <a:moveTo>
                    <a:pt x="289" y="0"/>
                  </a:moveTo>
                  <a:cubicBezTo>
                    <a:pt x="145" y="0"/>
                    <a:pt x="1" y="89"/>
                    <a:pt x="1" y="267"/>
                  </a:cubicBezTo>
                  <a:lnTo>
                    <a:pt x="1" y="400"/>
                  </a:lnTo>
                  <a:cubicBezTo>
                    <a:pt x="1" y="577"/>
                    <a:pt x="145" y="666"/>
                    <a:pt x="289" y="666"/>
                  </a:cubicBezTo>
                  <a:cubicBezTo>
                    <a:pt x="433" y="666"/>
                    <a:pt x="578" y="577"/>
                    <a:pt x="578" y="400"/>
                  </a:cubicBezTo>
                  <a:lnTo>
                    <a:pt x="578" y="267"/>
                  </a:lnTo>
                  <a:cubicBezTo>
                    <a:pt x="578" y="89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2579300" y="3384259"/>
              <a:ext cx="65528" cy="48881"/>
            </a:xfrm>
            <a:custGeom>
              <a:avLst/>
              <a:gdLst/>
              <a:ahLst/>
              <a:cxnLst/>
              <a:rect l="l" t="t" r="r" b="b"/>
              <a:pathLst>
                <a:path w="866" h="646" extrusionOk="0">
                  <a:moveTo>
                    <a:pt x="479" y="0"/>
                  </a:moveTo>
                  <a:cubicBezTo>
                    <a:pt x="419" y="0"/>
                    <a:pt x="358" y="26"/>
                    <a:pt x="307" y="88"/>
                  </a:cubicBezTo>
                  <a:lnTo>
                    <a:pt x="173" y="177"/>
                  </a:lnTo>
                  <a:cubicBezTo>
                    <a:pt x="0" y="384"/>
                    <a:pt x="178" y="646"/>
                    <a:pt x="391" y="646"/>
                  </a:cubicBezTo>
                  <a:cubicBezTo>
                    <a:pt x="451" y="646"/>
                    <a:pt x="514" y="625"/>
                    <a:pt x="573" y="576"/>
                  </a:cubicBezTo>
                  <a:lnTo>
                    <a:pt x="661" y="487"/>
                  </a:lnTo>
                  <a:cubicBezTo>
                    <a:pt x="866" y="283"/>
                    <a:pt x="678" y="0"/>
                    <a:pt x="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2062113" y="3683372"/>
              <a:ext cx="217922" cy="123035"/>
            </a:xfrm>
            <a:custGeom>
              <a:avLst/>
              <a:gdLst/>
              <a:ahLst/>
              <a:cxnLst/>
              <a:rect l="l" t="t" r="r" b="b"/>
              <a:pathLst>
                <a:path w="2880" h="1626" extrusionOk="0">
                  <a:moveTo>
                    <a:pt x="396" y="1"/>
                  </a:moveTo>
                  <a:cubicBezTo>
                    <a:pt x="153" y="1"/>
                    <a:pt x="0" y="376"/>
                    <a:pt x="265" y="527"/>
                  </a:cubicBezTo>
                  <a:cubicBezTo>
                    <a:pt x="930" y="971"/>
                    <a:pt x="1684" y="1326"/>
                    <a:pt x="2439" y="1592"/>
                  </a:cubicBezTo>
                  <a:cubicBezTo>
                    <a:pt x="2480" y="1615"/>
                    <a:pt x="2518" y="1626"/>
                    <a:pt x="2554" y="1626"/>
                  </a:cubicBezTo>
                  <a:cubicBezTo>
                    <a:pt x="2787" y="1626"/>
                    <a:pt x="2880" y="1181"/>
                    <a:pt x="2572" y="1104"/>
                  </a:cubicBezTo>
                  <a:cubicBezTo>
                    <a:pt x="1862" y="793"/>
                    <a:pt x="1196" y="438"/>
                    <a:pt x="531" y="39"/>
                  </a:cubicBezTo>
                  <a:cubicBezTo>
                    <a:pt x="484" y="13"/>
                    <a:pt x="439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2136494" y="3629724"/>
              <a:ext cx="154210" cy="92087"/>
            </a:xfrm>
            <a:custGeom>
              <a:avLst/>
              <a:gdLst/>
              <a:ahLst/>
              <a:cxnLst/>
              <a:rect l="l" t="t" r="r" b="b"/>
              <a:pathLst>
                <a:path w="2038" h="1217" extrusionOk="0">
                  <a:moveTo>
                    <a:pt x="431" y="0"/>
                  </a:moveTo>
                  <a:cubicBezTo>
                    <a:pt x="180" y="0"/>
                    <a:pt x="0" y="375"/>
                    <a:pt x="302" y="526"/>
                  </a:cubicBezTo>
                  <a:lnTo>
                    <a:pt x="1456" y="1192"/>
                  </a:lnTo>
                  <a:cubicBezTo>
                    <a:pt x="1495" y="1209"/>
                    <a:pt x="1535" y="1216"/>
                    <a:pt x="1573" y="1216"/>
                  </a:cubicBezTo>
                  <a:cubicBezTo>
                    <a:pt x="1835" y="1216"/>
                    <a:pt x="2037" y="859"/>
                    <a:pt x="1766" y="704"/>
                  </a:cubicBezTo>
                  <a:lnTo>
                    <a:pt x="568" y="38"/>
                  </a:lnTo>
                  <a:cubicBezTo>
                    <a:pt x="522" y="12"/>
                    <a:pt x="47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186359" y="3565936"/>
              <a:ext cx="100335" cy="71052"/>
            </a:xfrm>
            <a:custGeom>
              <a:avLst/>
              <a:gdLst/>
              <a:ahLst/>
              <a:cxnLst/>
              <a:rect l="l" t="t" r="r" b="b"/>
              <a:pathLst>
                <a:path w="1326" h="939" extrusionOk="0">
                  <a:moveTo>
                    <a:pt x="396" y="0"/>
                  </a:moveTo>
                  <a:cubicBezTo>
                    <a:pt x="153" y="0"/>
                    <a:pt x="0" y="375"/>
                    <a:pt x="264" y="526"/>
                  </a:cubicBezTo>
                  <a:lnTo>
                    <a:pt x="797" y="881"/>
                  </a:lnTo>
                  <a:cubicBezTo>
                    <a:pt x="852" y="921"/>
                    <a:pt x="907" y="938"/>
                    <a:pt x="957" y="938"/>
                  </a:cubicBezTo>
                  <a:cubicBezTo>
                    <a:pt x="1185" y="938"/>
                    <a:pt x="1326" y="583"/>
                    <a:pt x="1107" y="438"/>
                  </a:cubicBezTo>
                  <a:lnTo>
                    <a:pt x="530" y="38"/>
                  </a:lnTo>
                  <a:cubicBezTo>
                    <a:pt x="484" y="12"/>
                    <a:pt x="438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276782" y="3545279"/>
              <a:ext cx="99957" cy="252275"/>
            </a:xfrm>
            <a:custGeom>
              <a:avLst/>
              <a:gdLst/>
              <a:ahLst/>
              <a:cxnLst/>
              <a:rect l="l" t="t" r="r" b="b"/>
              <a:pathLst>
                <a:path w="1321" h="3334" extrusionOk="0">
                  <a:moveTo>
                    <a:pt x="378" y="1"/>
                  </a:moveTo>
                  <a:cubicBezTo>
                    <a:pt x="234" y="1"/>
                    <a:pt x="90" y="89"/>
                    <a:pt x="90" y="267"/>
                  </a:cubicBezTo>
                  <a:cubicBezTo>
                    <a:pt x="1" y="1287"/>
                    <a:pt x="223" y="2308"/>
                    <a:pt x="711" y="3195"/>
                  </a:cubicBezTo>
                  <a:cubicBezTo>
                    <a:pt x="767" y="3293"/>
                    <a:pt x="853" y="3334"/>
                    <a:pt x="940" y="3334"/>
                  </a:cubicBezTo>
                  <a:cubicBezTo>
                    <a:pt x="1130" y="3334"/>
                    <a:pt x="1320" y="3142"/>
                    <a:pt x="1199" y="2929"/>
                  </a:cubicBezTo>
                  <a:cubicBezTo>
                    <a:pt x="755" y="2086"/>
                    <a:pt x="578" y="1199"/>
                    <a:pt x="666" y="267"/>
                  </a:cubicBezTo>
                  <a:cubicBezTo>
                    <a:pt x="666" y="89"/>
                    <a:pt x="52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60772" y="3568812"/>
              <a:ext cx="83461" cy="154437"/>
            </a:xfrm>
            <a:custGeom>
              <a:avLst/>
              <a:gdLst/>
              <a:ahLst/>
              <a:cxnLst/>
              <a:rect l="l" t="t" r="r" b="b"/>
              <a:pathLst>
                <a:path w="1103" h="2041" extrusionOk="0">
                  <a:moveTo>
                    <a:pt x="344" y="0"/>
                  </a:moveTo>
                  <a:cubicBezTo>
                    <a:pt x="211" y="0"/>
                    <a:pt x="67" y="89"/>
                    <a:pt x="44" y="267"/>
                  </a:cubicBezTo>
                  <a:cubicBezTo>
                    <a:pt x="0" y="843"/>
                    <a:pt x="178" y="1464"/>
                    <a:pt x="577" y="1952"/>
                  </a:cubicBezTo>
                  <a:cubicBezTo>
                    <a:pt x="628" y="2014"/>
                    <a:pt x="687" y="2040"/>
                    <a:pt x="744" y="2040"/>
                  </a:cubicBezTo>
                  <a:cubicBezTo>
                    <a:pt x="933" y="2040"/>
                    <a:pt x="1102" y="1758"/>
                    <a:pt x="932" y="1553"/>
                  </a:cubicBezTo>
                  <a:cubicBezTo>
                    <a:pt x="666" y="1198"/>
                    <a:pt x="532" y="710"/>
                    <a:pt x="577" y="267"/>
                  </a:cubicBezTo>
                  <a:cubicBezTo>
                    <a:pt x="599" y="89"/>
                    <a:pt x="477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442115" y="3546263"/>
              <a:ext cx="67117" cy="74381"/>
            </a:xfrm>
            <a:custGeom>
              <a:avLst/>
              <a:gdLst/>
              <a:ahLst/>
              <a:cxnLst/>
              <a:rect l="l" t="t" r="r" b="b"/>
              <a:pathLst>
                <a:path w="887" h="983" extrusionOk="0">
                  <a:moveTo>
                    <a:pt x="329" y="1"/>
                  </a:moveTo>
                  <a:cubicBezTo>
                    <a:pt x="154" y="1"/>
                    <a:pt x="0" y="133"/>
                    <a:pt x="79" y="343"/>
                  </a:cubicBezTo>
                  <a:lnTo>
                    <a:pt x="256" y="786"/>
                  </a:lnTo>
                  <a:cubicBezTo>
                    <a:pt x="308" y="925"/>
                    <a:pt x="421" y="982"/>
                    <a:pt x="534" y="982"/>
                  </a:cubicBezTo>
                  <a:cubicBezTo>
                    <a:pt x="710" y="982"/>
                    <a:pt x="887" y="843"/>
                    <a:pt x="833" y="653"/>
                  </a:cubicBezTo>
                  <a:cubicBezTo>
                    <a:pt x="744" y="520"/>
                    <a:pt x="700" y="343"/>
                    <a:pt x="655" y="210"/>
                  </a:cubicBezTo>
                  <a:cubicBezTo>
                    <a:pt x="583" y="64"/>
                    <a:pt x="45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2368264" y="1811434"/>
              <a:ext cx="123489" cy="186293"/>
            </a:xfrm>
            <a:custGeom>
              <a:avLst/>
              <a:gdLst/>
              <a:ahLst/>
              <a:cxnLst/>
              <a:rect l="l" t="t" r="r" b="b"/>
              <a:pathLst>
                <a:path w="1632" h="2462" extrusionOk="0">
                  <a:moveTo>
                    <a:pt x="437" y="0"/>
                  </a:moveTo>
                  <a:cubicBezTo>
                    <a:pt x="209" y="0"/>
                    <a:pt x="0" y="288"/>
                    <a:pt x="212" y="465"/>
                  </a:cubicBezTo>
                  <a:cubicBezTo>
                    <a:pt x="744" y="908"/>
                    <a:pt x="1010" y="1529"/>
                    <a:pt x="1055" y="2195"/>
                  </a:cubicBezTo>
                  <a:cubicBezTo>
                    <a:pt x="1055" y="2372"/>
                    <a:pt x="1199" y="2461"/>
                    <a:pt x="1343" y="2461"/>
                  </a:cubicBezTo>
                  <a:cubicBezTo>
                    <a:pt x="1487" y="2461"/>
                    <a:pt x="1631" y="2372"/>
                    <a:pt x="1631" y="2195"/>
                  </a:cubicBezTo>
                  <a:cubicBezTo>
                    <a:pt x="1587" y="1396"/>
                    <a:pt x="1232" y="598"/>
                    <a:pt x="611" y="65"/>
                  </a:cubicBezTo>
                  <a:cubicBezTo>
                    <a:pt x="556" y="20"/>
                    <a:pt x="496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2498941" y="1809921"/>
              <a:ext cx="75062" cy="140742"/>
            </a:xfrm>
            <a:custGeom>
              <a:avLst/>
              <a:gdLst/>
              <a:ahLst/>
              <a:cxnLst/>
              <a:rect l="l" t="t" r="r" b="b"/>
              <a:pathLst>
                <a:path w="992" h="1860" extrusionOk="0">
                  <a:moveTo>
                    <a:pt x="387" y="1"/>
                  </a:moveTo>
                  <a:cubicBezTo>
                    <a:pt x="208" y="1"/>
                    <a:pt x="1" y="221"/>
                    <a:pt x="126" y="440"/>
                  </a:cubicBezTo>
                  <a:cubicBezTo>
                    <a:pt x="304" y="795"/>
                    <a:pt x="392" y="1194"/>
                    <a:pt x="437" y="1594"/>
                  </a:cubicBezTo>
                  <a:cubicBezTo>
                    <a:pt x="459" y="1771"/>
                    <a:pt x="603" y="1860"/>
                    <a:pt x="736" y="1860"/>
                  </a:cubicBezTo>
                  <a:cubicBezTo>
                    <a:pt x="869" y="1860"/>
                    <a:pt x="991" y="1771"/>
                    <a:pt x="969" y="1594"/>
                  </a:cubicBezTo>
                  <a:cubicBezTo>
                    <a:pt x="925" y="1061"/>
                    <a:pt x="792" y="573"/>
                    <a:pt x="570" y="130"/>
                  </a:cubicBezTo>
                  <a:cubicBezTo>
                    <a:pt x="531" y="39"/>
                    <a:pt x="462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2600411" y="1831940"/>
              <a:ext cx="51076" cy="90877"/>
            </a:xfrm>
            <a:custGeom>
              <a:avLst/>
              <a:gdLst/>
              <a:ahLst/>
              <a:cxnLst/>
              <a:rect l="l" t="t" r="r" b="b"/>
              <a:pathLst>
                <a:path w="675" h="1201" extrusionOk="0">
                  <a:moveTo>
                    <a:pt x="355" y="0"/>
                  </a:moveTo>
                  <a:cubicBezTo>
                    <a:pt x="193" y="0"/>
                    <a:pt x="0" y="152"/>
                    <a:pt x="28" y="371"/>
                  </a:cubicBezTo>
                  <a:cubicBezTo>
                    <a:pt x="28" y="548"/>
                    <a:pt x="72" y="770"/>
                    <a:pt x="116" y="992"/>
                  </a:cubicBezTo>
                  <a:cubicBezTo>
                    <a:pt x="134" y="1137"/>
                    <a:pt x="234" y="1201"/>
                    <a:pt x="343" y="1201"/>
                  </a:cubicBezTo>
                  <a:cubicBezTo>
                    <a:pt x="500" y="1201"/>
                    <a:pt x="675" y="1069"/>
                    <a:pt x="649" y="859"/>
                  </a:cubicBezTo>
                  <a:cubicBezTo>
                    <a:pt x="649" y="637"/>
                    <a:pt x="604" y="415"/>
                    <a:pt x="560" y="194"/>
                  </a:cubicBezTo>
                  <a:cubicBezTo>
                    <a:pt x="543" y="58"/>
                    <a:pt x="455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2535489" y="1679167"/>
              <a:ext cx="140212" cy="83083"/>
            </a:xfrm>
            <a:custGeom>
              <a:avLst/>
              <a:gdLst/>
              <a:ahLst/>
              <a:cxnLst/>
              <a:rect l="l" t="t" r="r" b="b"/>
              <a:pathLst>
                <a:path w="1853" h="1098" extrusionOk="0">
                  <a:moveTo>
                    <a:pt x="396" y="0"/>
                  </a:moveTo>
                  <a:cubicBezTo>
                    <a:pt x="153" y="0"/>
                    <a:pt x="0" y="376"/>
                    <a:pt x="264" y="527"/>
                  </a:cubicBezTo>
                  <a:lnTo>
                    <a:pt x="1285" y="1059"/>
                  </a:lnTo>
                  <a:cubicBezTo>
                    <a:pt x="1331" y="1086"/>
                    <a:pt x="1378" y="1097"/>
                    <a:pt x="1422" y="1097"/>
                  </a:cubicBezTo>
                  <a:cubicBezTo>
                    <a:pt x="1674" y="1097"/>
                    <a:pt x="1853" y="722"/>
                    <a:pt x="1551" y="571"/>
                  </a:cubicBezTo>
                  <a:lnTo>
                    <a:pt x="531" y="38"/>
                  </a:lnTo>
                  <a:cubicBezTo>
                    <a:pt x="484" y="12"/>
                    <a:pt x="439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2600790" y="1594344"/>
              <a:ext cx="80964" cy="64166"/>
            </a:xfrm>
            <a:custGeom>
              <a:avLst/>
              <a:gdLst/>
              <a:ahLst/>
              <a:cxnLst/>
              <a:rect l="l" t="t" r="r" b="b"/>
              <a:pathLst>
                <a:path w="1070" h="848" extrusionOk="0">
                  <a:moveTo>
                    <a:pt x="387" y="0"/>
                  </a:moveTo>
                  <a:cubicBezTo>
                    <a:pt x="175" y="0"/>
                    <a:pt x="0" y="250"/>
                    <a:pt x="200" y="450"/>
                  </a:cubicBezTo>
                  <a:cubicBezTo>
                    <a:pt x="289" y="583"/>
                    <a:pt x="377" y="671"/>
                    <a:pt x="466" y="760"/>
                  </a:cubicBezTo>
                  <a:cubicBezTo>
                    <a:pt x="528" y="822"/>
                    <a:pt x="597" y="848"/>
                    <a:pt x="663" y="848"/>
                  </a:cubicBezTo>
                  <a:cubicBezTo>
                    <a:pt x="882" y="848"/>
                    <a:pt x="1070" y="565"/>
                    <a:pt x="866" y="361"/>
                  </a:cubicBezTo>
                  <a:lnTo>
                    <a:pt x="599" y="95"/>
                  </a:lnTo>
                  <a:cubicBezTo>
                    <a:pt x="533" y="28"/>
                    <a:pt x="458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4" name="Google Shape;1754;p42"/>
          <p:cNvGrpSpPr/>
          <p:nvPr/>
        </p:nvGrpSpPr>
        <p:grpSpPr>
          <a:xfrm>
            <a:off x="622808" y="3434434"/>
            <a:ext cx="2091148" cy="1250461"/>
            <a:chOff x="1186065" y="489079"/>
            <a:chExt cx="6771853" cy="4049419"/>
          </a:xfrm>
        </p:grpSpPr>
        <p:sp>
          <p:nvSpPr>
            <p:cNvPr id="1755" name="Google Shape;1755;p42"/>
            <p:cNvSpPr/>
            <p:nvPr/>
          </p:nvSpPr>
          <p:spPr>
            <a:xfrm>
              <a:off x="2263761" y="505698"/>
              <a:ext cx="4572358" cy="4011138"/>
            </a:xfrm>
            <a:custGeom>
              <a:avLst/>
              <a:gdLst/>
              <a:ahLst/>
              <a:cxnLst/>
              <a:rect l="l" t="t" r="r" b="b"/>
              <a:pathLst>
                <a:path w="64379" h="56477" extrusionOk="0">
                  <a:moveTo>
                    <a:pt x="32163" y="0"/>
                  </a:moveTo>
                  <a:cubicBezTo>
                    <a:pt x="27096" y="0"/>
                    <a:pt x="21968" y="1368"/>
                    <a:pt x="17349" y="4235"/>
                  </a:cubicBezTo>
                  <a:cubicBezTo>
                    <a:pt x="4083" y="12443"/>
                    <a:pt x="1" y="29880"/>
                    <a:pt x="8209" y="43102"/>
                  </a:cubicBezTo>
                  <a:cubicBezTo>
                    <a:pt x="13549" y="51733"/>
                    <a:pt x="22778" y="56476"/>
                    <a:pt x="32228" y="56476"/>
                  </a:cubicBezTo>
                  <a:cubicBezTo>
                    <a:pt x="37302" y="56476"/>
                    <a:pt x="42441" y="55109"/>
                    <a:pt x="47075" y="52241"/>
                  </a:cubicBezTo>
                  <a:cubicBezTo>
                    <a:pt x="60297" y="44033"/>
                    <a:pt x="64379" y="26641"/>
                    <a:pt x="56171" y="13375"/>
                  </a:cubicBezTo>
                  <a:cubicBezTo>
                    <a:pt x="50830" y="4744"/>
                    <a:pt x="41601" y="0"/>
                    <a:pt x="32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3435987" y="636308"/>
              <a:ext cx="2101911" cy="211505"/>
            </a:xfrm>
            <a:custGeom>
              <a:avLst/>
              <a:gdLst/>
              <a:ahLst/>
              <a:cxnLst/>
              <a:rect l="l" t="t" r="r" b="b"/>
              <a:pathLst>
                <a:path w="29595" h="2978" extrusionOk="0">
                  <a:moveTo>
                    <a:pt x="25601" y="0"/>
                  </a:moveTo>
                  <a:cubicBezTo>
                    <a:pt x="21963" y="400"/>
                    <a:pt x="18280" y="710"/>
                    <a:pt x="14509" y="799"/>
                  </a:cubicBezTo>
                  <a:cubicBezTo>
                    <a:pt x="10782" y="932"/>
                    <a:pt x="6878" y="1154"/>
                    <a:pt x="2929" y="1243"/>
                  </a:cubicBezTo>
                  <a:cubicBezTo>
                    <a:pt x="2840" y="1287"/>
                    <a:pt x="2751" y="1331"/>
                    <a:pt x="2663" y="1376"/>
                  </a:cubicBezTo>
                  <a:cubicBezTo>
                    <a:pt x="1775" y="1864"/>
                    <a:pt x="844" y="2396"/>
                    <a:pt x="1" y="2973"/>
                  </a:cubicBezTo>
                  <a:cubicBezTo>
                    <a:pt x="372" y="2976"/>
                    <a:pt x="744" y="2978"/>
                    <a:pt x="1116" y="2978"/>
                  </a:cubicBezTo>
                  <a:cubicBezTo>
                    <a:pt x="5668" y="2978"/>
                    <a:pt x="10202" y="2741"/>
                    <a:pt x="14509" y="2618"/>
                  </a:cubicBezTo>
                  <a:cubicBezTo>
                    <a:pt x="19434" y="2529"/>
                    <a:pt x="24536" y="2352"/>
                    <a:pt x="29594" y="1864"/>
                  </a:cubicBezTo>
                  <a:cubicBezTo>
                    <a:pt x="28307" y="1154"/>
                    <a:pt x="26976" y="533"/>
                    <a:pt x="25601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2604101" y="2700293"/>
              <a:ext cx="3938979" cy="934869"/>
            </a:xfrm>
            <a:custGeom>
              <a:avLst/>
              <a:gdLst/>
              <a:ahLst/>
              <a:cxnLst/>
              <a:rect l="l" t="t" r="r" b="b"/>
              <a:pathLst>
                <a:path w="55461" h="13163" extrusionOk="0">
                  <a:moveTo>
                    <a:pt x="55460" y="0"/>
                  </a:moveTo>
                  <a:lnTo>
                    <a:pt x="55460" y="0"/>
                  </a:lnTo>
                  <a:cubicBezTo>
                    <a:pt x="52088" y="400"/>
                    <a:pt x="48716" y="755"/>
                    <a:pt x="45300" y="1110"/>
                  </a:cubicBezTo>
                  <a:cubicBezTo>
                    <a:pt x="35495" y="2086"/>
                    <a:pt x="25689" y="2840"/>
                    <a:pt x="15840" y="3195"/>
                  </a:cubicBezTo>
                  <a:cubicBezTo>
                    <a:pt x="10560" y="3372"/>
                    <a:pt x="5280" y="3772"/>
                    <a:pt x="0" y="4215"/>
                  </a:cubicBezTo>
                  <a:cubicBezTo>
                    <a:pt x="533" y="6256"/>
                    <a:pt x="1287" y="8297"/>
                    <a:pt x="2219" y="10205"/>
                  </a:cubicBezTo>
                  <a:cubicBezTo>
                    <a:pt x="5990" y="10826"/>
                    <a:pt x="9761" y="11314"/>
                    <a:pt x="13577" y="11669"/>
                  </a:cubicBezTo>
                  <a:cubicBezTo>
                    <a:pt x="23338" y="12512"/>
                    <a:pt x="33188" y="13000"/>
                    <a:pt x="42993" y="13133"/>
                  </a:cubicBezTo>
                  <a:cubicBezTo>
                    <a:pt x="44077" y="13152"/>
                    <a:pt x="45162" y="13162"/>
                    <a:pt x="46243" y="13162"/>
                  </a:cubicBezTo>
                  <a:cubicBezTo>
                    <a:pt x="47772" y="13162"/>
                    <a:pt x="49294" y="13141"/>
                    <a:pt x="50802" y="13089"/>
                  </a:cubicBezTo>
                  <a:cubicBezTo>
                    <a:pt x="53419" y="9185"/>
                    <a:pt x="55017" y="4659"/>
                    <a:pt x="55460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2607226" y="1367343"/>
              <a:ext cx="3901195" cy="764486"/>
            </a:xfrm>
            <a:custGeom>
              <a:avLst/>
              <a:gdLst/>
              <a:ahLst/>
              <a:cxnLst/>
              <a:rect l="l" t="t" r="r" b="b"/>
              <a:pathLst>
                <a:path w="54929" h="10764" extrusionOk="0">
                  <a:moveTo>
                    <a:pt x="50492" y="1"/>
                  </a:moveTo>
                  <a:cubicBezTo>
                    <a:pt x="44236" y="755"/>
                    <a:pt x="37980" y="1465"/>
                    <a:pt x="31724" y="2308"/>
                  </a:cubicBezTo>
                  <a:cubicBezTo>
                    <a:pt x="21741" y="3639"/>
                    <a:pt x="11625" y="4437"/>
                    <a:pt x="1554" y="4659"/>
                  </a:cubicBezTo>
                  <a:cubicBezTo>
                    <a:pt x="888" y="6123"/>
                    <a:pt x="400" y="7588"/>
                    <a:pt x="1" y="9096"/>
                  </a:cubicBezTo>
                  <a:cubicBezTo>
                    <a:pt x="10072" y="10338"/>
                    <a:pt x="20366" y="10294"/>
                    <a:pt x="30570" y="10649"/>
                  </a:cubicBezTo>
                  <a:cubicBezTo>
                    <a:pt x="32848" y="10728"/>
                    <a:pt x="35118" y="10764"/>
                    <a:pt x="37383" y="10764"/>
                  </a:cubicBezTo>
                  <a:cubicBezTo>
                    <a:pt x="42753" y="10764"/>
                    <a:pt x="48097" y="10562"/>
                    <a:pt x="53464" y="10250"/>
                  </a:cubicBezTo>
                  <a:lnTo>
                    <a:pt x="54928" y="10161"/>
                  </a:lnTo>
                  <a:cubicBezTo>
                    <a:pt x="54174" y="6523"/>
                    <a:pt x="52666" y="3062"/>
                    <a:pt x="50492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2547354" y="2467126"/>
              <a:ext cx="4008297" cy="245240"/>
            </a:xfrm>
            <a:custGeom>
              <a:avLst/>
              <a:gdLst/>
              <a:ahLst/>
              <a:cxnLst/>
              <a:rect l="l" t="t" r="r" b="b"/>
              <a:pathLst>
                <a:path w="56437" h="3453" extrusionOk="0">
                  <a:moveTo>
                    <a:pt x="1" y="0"/>
                  </a:moveTo>
                  <a:lnTo>
                    <a:pt x="1" y="1553"/>
                  </a:lnTo>
                  <a:cubicBezTo>
                    <a:pt x="9229" y="2529"/>
                    <a:pt x="18591" y="3017"/>
                    <a:pt x="27864" y="3328"/>
                  </a:cubicBezTo>
                  <a:cubicBezTo>
                    <a:pt x="30636" y="3405"/>
                    <a:pt x="33407" y="3452"/>
                    <a:pt x="36177" y="3452"/>
                  </a:cubicBezTo>
                  <a:cubicBezTo>
                    <a:pt x="42939" y="3452"/>
                    <a:pt x="49688" y="3170"/>
                    <a:pt x="56393" y="2352"/>
                  </a:cubicBezTo>
                  <a:cubicBezTo>
                    <a:pt x="56437" y="1642"/>
                    <a:pt x="56437" y="887"/>
                    <a:pt x="56437" y="178"/>
                  </a:cubicBezTo>
                  <a:lnTo>
                    <a:pt x="56437" y="178"/>
                  </a:lnTo>
                  <a:cubicBezTo>
                    <a:pt x="49326" y="911"/>
                    <a:pt x="42214" y="1278"/>
                    <a:pt x="35103" y="1278"/>
                  </a:cubicBezTo>
                  <a:cubicBezTo>
                    <a:pt x="32320" y="1278"/>
                    <a:pt x="29537" y="1222"/>
                    <a:pt x="26755" y="1109"/>
                  </a:cubicBezTo>
                  <a:cubicBezTo>
                    <a:pt x="17881" y="799"/>
                    <a:pt x="8919" y="533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2881372" y="1074304"/>
              <a:ext cx="3289833" cy="366334"/>
            </a:xfrm>
            <a:custGeom>
              <a:avLst/>
              <a:gdLst/>
              <a:ahLst/>
              <a:cxnLst/>
              <a:rect l="l" t="t" r="r" b="b"/>
              <a:pathLst>
                <a:path w="46321" h="5158" extrusionOk="0">
                  <a:moveTo>
                    <a:pt x="43126" y="0"/>
                  </a:moveTo>
                  <a:cubicBezTo>
                    <a:pt x="37270" y="710"/>
                    <a:pt x="31413" y="1420"/>
                    <a:pt x="25512" y="1864"/>
                  </a:cubicBezTo>
                  <a:cubicBezTo>
                    <a:pt x="19130" y="2358"/>
                    <a:pt x="12776" y="2571"/>
                    <a:pt x="6450" y="2571"/>
                  </a:cubicBezTo>
                  <a:cubicBezTo>
                    <a:pt x="4816" y="2571"/>
                    <a:pt x="3184" y="2557"/>
                    <a:pt x="1554" y="2529"/>
                  </a:cubicBezTo>
                  <a:cubicBezTo>
                    <a:pt x="977" y="3195"/>
                    <a:pt x="444" y="3905"/>
                    <a:pt x="1" y="4659"/>
                  </a:cubicBezTo>
                  <a:cubicBezTo>
                    <a:pt x="5132" y="4981"/>
                    <a:pt x="10280" y="5157"/>
                    <a:pt x="15435" y="5157"/>
                  </a:cubicBezTo>
                  <a:cubicBezTo>
                    <a:pt x="18792" y="5157"/>
                    <a:pt x="22152" y="5083"/>
                    <a:pt x="25512" y="4925"/>
                  </a:cubicBezTo>
                  <a:cubicBezTo>
                    <a:pt x="32389" y="4703"/>
                    <a:pt x="39355" y="4260"/>
                    <a:pt x="46321" y="3683"/>
                  </a:cubicBezTo>
                  <a:cubicBezTo>
                    <a:pt x="45389" y="2352"/>
                    <a:pt x="44324" y="1110"/>
                    <a:pt x="43126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2"/>
            <p:cNvSpPr/>
            <p:nvPr/>
          </p:nvSpPr>
          <p:spPr>
            <a:xfrm>
              <a:off x="3086201" y="3806327"/>
              <a:ext cx="2993669" cy="646021"/>
            </a:xfrm>
            <a:custGeom>
              <a:avLst/>
              <a:gdLst/>
              <a:ahLst/>
              <a:cxnLst/>
              <a:rect l="l" t="t" r="r" b="b"/>
              <a:pathLst>
                <a:path w="42151" h="9096" extrusionOk="0">
                  <a:moveTo>
                    <a:pt x="42150" y="0"/>
                  </a:moveTo>
                  <a:lnTo>
                    <a:pt x="42150" y="0"/>
                  </a:lnTo>
                  <a:cubicBezTo>
                    <a:pt x="32186" y="744"/>
                    <a:pt x="22253" y="1207"/>
                    <a:pt x="12220" y="1207"/>
                  </a:cubicBezTo>
                  <a:cubicBezTo>
                    <a:pt x="10281" y="1207"/>
                    <a:pt x="8337" y="1190"/>
                    <a:pt x="6390" y="1154"/>
                  </a:cubicBezTo>
                  <a:cubicBezTo>
                    <a:pt x="4260" y="1110"/>
                    <a:pt x="2130" y="1065"/>
                    <a:pt x="1" y="1065"/>
                  </a:cubicBezTo>
                  <a:cubicBezTo>
                    <a:pt x="3639" y="4970"/>
                    <a:pt x="8342" y="7765"/>
                    <a:pt x="13533" y="9096"/>
                  </a:cubicBezTo>
                  <a:cubicBezTo>
                    <a:pt x="21342" y="7898"/>
                    <a:pt x="29150" y="6478"/>
                    <a:pt x="36915" y="4837"/>
                  </a:cubicBezTo>
                  <a:cubicBezTo>
                    <a:pt x="38867" y="3461"/>
                    <a:pt x="40642" y="1820"/>
                    <a:pt x="42150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2"/>
            <p:cNvSpPr/>
            <p:nvPr/>
          </p:nvSpPr>
          <p:spPr>
            <a:xfrm>
              <a:off x="4595572" y="510243"/>
              <a:ext cx="1960079" cy="4008297"/>
            </a:xfrm>
            <a:custGeom>
              <a:avLst/>
              <a:gdLst/>
              <a:ahLst/>
              <a:cxnLst/>
              <a:rect l="l" t="t" r="r" b="b"/>
              <a:pathLst>
                <a:path w="27598" h="56437" extrusionOk="0">
                  <a:moveTo>
                    <a:pt x="312" y="1"/>
                  </a:moveTo>
                  <a:cubicBezTo>
                    <a:pt x="5458" y="7410"/>
                    <a:pt x="6079" y="19389"/>
                    <a:pt x="5991" y="27376"/>
                  </a:cubicBezTo>
                  <a:cubicBezTo>
                    <a:pt x="5858" y="37358"/>
                    <a:pt x="3817" y="47208"/>
                    <a:pt x="1" y="56437"/>
                  </a:cubicBezTo>
                  <a:cubicBezTo>
                    <a:pt x="15264" y="56037"/>
                    <a:pt x="27420" y="43614"/>
                    <a:pt x="27509" y="28352"/>
                  </a:cubicBezTo>
                  <a:cubicBezTo>
                    <a:pt x="27598" y="13089"/>
                    <a:pt x="15530" y="533"/>
                    <a:pt x="312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4623981" y="541777"/>
              <a:ext cx="2000988" cy="3973638"/>
            </a:xfrm>
            <a:custGeom>
              <a:avLst/>
              <a:gdLst/>
              <a:ahLst/>
              <a:cxnLst/>
              <a:rect l="l" t="t" r="r" b="b"/>
              <a:pathLst>
                <a:path w="28174" h="55949" extrusionOk="0">
                  <a:moveTo>
                    <a:pt x="4127" y="0"/>
                  </a:moveTo>
                  <a:cubicBezTo>
                    <a:pt x="8031" y="2662"/>
                    <a:pt x="11713" y="5546"/>
                    <a:pt x="14154" y="9850"/>
                  </a:cubicBezTo>
                  <a:cubicBezTo>
                    <a:pt x="17304" y="15618"/>
                    <a:pt x="18857" y="22140"/>
                    <a:pt x="18679" y="28751"/>
                  </a:cubicBezTo>
                  <a:cubicBezTo>
                    <a:pt x="18546" y="34918"/>
                    <a:pt x="17038" y="40863"/>
                    <a:pt x="13266" y="45877"/>
                  </a:cubicBezTo>
                  <a:cubicBezTo>
                    <a:pt x="9761" y="50535"/>
                    <a:pt x="4881" y="53064"/>
                    <a:pt x="0" y="55948"/>
                  </a:cubicBezTo>
                  <a:cubicBezTo>
                    <a:pt x="14420" y="55416"/>
                    <a:pt x="26089" y="44146"/>
                    <a:pt x="27154" y="29816"/>
                  </a:cubicBezTo>
                  <a:cubicBezTo>
                    <a:pt x="28174" y="15485"/>
                    <a:pt x="18280" y="2618"/>
                    <a:pt x="4127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2"/>
            <p:cNvSpPr/>
            <p:nvPr/>
          </p:nvSpPr>
          <p:spPr>
            <a:xfrm>
              <a:off x="1220724" y="671536"/>
              <a:ext cx="6737194" cy="3681877"/>
            </a:xfrm>
            <a:custGeom>
              <a:avLst/>
              <a:gdLst/>
              <a:ahLst/>
              <a:cxnLst/>
              <a:rect l="l" t="t" r="r" b="b"/>
              <a:pathLst>
                <a:path w="94860" h="51841" extrusionOk="0">
                  <a:moveTo>
                    <a:pt x="84175" y="1"/>
                  </a:moveTo>
                  <a:cubicBezTo>
                    <a:pt x="79341" y="1"/>
                    <a:pt x="72571" y="1420"/>
                    <a:pt x="64734" y="4074"/>
                  </a:cubicBezTo>
                  <a:cubicBezTo>
                    <a:pt x="65311" y="4562"/>
                    <a:pt x="65932" y="5095"/>
                    <a:pt x="66464" y="5627"/>
                  </a:cubicBezTo>
                  <a:cubicBezTo>
                    <a:pt x="69838" y="4798"/>
                    <a:pt x="72782" y="4365"/>
                    <a:pt x="75128" y="4365"/>
                  </a:cubicBezTo>
                  <a:cubicBezTo>
                    <a:pt x="78058" y="4365"/>
                    <a:pt x="80056" y="5041"/>
                    <a:pt x="80795" y="6470"/>
                  </a:cubicBezTo>
                  <a:cubicBezTo>
                    <a:pt x="83368" y="11395"/>
                    <a:pt x="69925" y="23463"/>
                    <a:pt x="50758" y="33446"/>
                  </a:cubicBezTo>
                  <a:cubicBezTo>
                    <a:pt x="37157" y="40498"/>
                    <a:pt x="24360" y="44579"/>
                    <a:pt x="17156" y="44579"/>
                  </a:cubicBezTo>
                  <a:cubicBezTo>
                    <a:pt x="14207" y="44579"/>
                    <a:pt x="12195" y="43896"/>
                    <a:pt x="11448" y="42453"/>
                  </a:cubicBezTo>
                  <a:cubicBezTo>
                    <a:pt x="10117" y="39879"/>
                    <a:pt x="13089" y="35398"/>
                    <a:pt x="19035" y="30251"/>
                  </a:cubicBezTo>
                  <a:cubicBezTo>
                    <a:pt x="18902" y="29497"/>
                    <a:pt x="18813" y="28743"/>
                    <a:pt x="18769" y="27944"/>
                  </a:cubicBezTo>
                  <a:cubicBezTo>
                    <a:pt x="6834" y="36729"/>
                    <a:pt x="1" y="44893"/>
                    <a:pt x="2219" y="49108"/>
                  </a:cubicBezTo>
                  <a:cubicBezTo>
                    <a:pt x="3185" y="50962"/>
                    <a:pt x="5780" y="51841"/>
                    <a:pt x="9581" y="51841"/>
                  </a:cubicBezTo>
                  <a:cubicBezTo>
                    <a:pt x="18875" y="51841"/>
                    <a:pt x="35378" y="46584"/>
                    <a:pt x="52888" y="37483"/>
                  </a:cubicBezTo>
                  <a:cubicBezTo>
                    <a:pt x="77556" y="24661"/>
                    <a:pt x="94860" y="9088"/>
                    <a:pt x="91576" y="2743"/>
                  </a:cubicBezTo>
                  <a:cubicBezTo>
                    <a:pt x="90598" y="884"/>
                    <a:pt x="87989" y="1"/>
                    <a:pt x="84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2"/>
            <p:cNvSpPr/>
            <p:nvPr/>
          </p:nvSpPr>
          <p:spPr>
            <a:xfrm>
              <a:off x="3454879" y="2640421"/>
              <a:ext cx="3094521" cy="1780463"/>
            </a:xfrm>
            <a:custGeom>
              <a:avLst/>
              <a:gdLst/>
              <a:ahLst/>
              <a:cxnLst/>
              <a:rect l="l" t="t" r="r" b="b"/>
              <a:pathLst>
                <a:path w="43571" h="25069" extrusionOk="0">
                  <a:moveTo>
                    <a:pt x="43570" y="0"/>
                  </a:moveTo>
                  <a:lnTo>
                    <a:pt x="43570" y="0"/>
                  </a:lnTo>
                  <a:cubicBezTo>
                    <a:pt x="37492" y="4615"/>
                    <a:pt x="31014" y="8696"/>
                    <a:pt x="24226" y="12157"/>
                  </a:cubicBezTo>
                  <a:cubicBezTo>
                    <a:pt x="15396" y="16771"/>
                    <a:pt x="6878" y="20099"/>
                    <a:pt x="1" y="21874"/>
                  </a:cubicBezTo>
                  <a:cubicBezTo>
                    <a:pt x="2086" y="23205"/>
                    <a:pt x="4304" y="24314"/>
                    <a:pt x="6656" y="25068"/>
                  </a:cubicBezTo>
                  <a:cubicBezTo>
                    <a:pt x="13400" y="22495"/>
                    <a:pt x="20011" y="19567"/>
                    <a:pt x="26400" y="16239"/>
                  </a:cubicBezTo>
                  <a:cubicBezTo>
                    <a:pt x="31813" y="13399"/>
                    <a:pt x="37092" y="10338"/>
                    <a:pt x="42239" y="6966"/>
                  </a:cubicBezTo>
                  <a:cubicBezTo>
                    <a:pt x="42993" y="4703"/>
                    <a:pt x="43437" y="2352"/>
                    <a:pt x="43570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2"/>
            <p:cNvSpPr/>
            <p:nvPr/>
          </p:nvSpPr>
          <p:spPr>
            <a:xfrm>
              <a:off x="4850968" y="4348725"/>
              <a:ext cx="64844" cy="64915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396" y="1"/>
                  </a:moveTo>
                  <a:cubicBezTo>
                    <a:pt x="154" y="1"/>
                    <a:pt x="1" y="376"/>
                    <a:pt x="265" y="527"/>
                  </a:cubicBezTo>
                  <a:cubicBezTo>
                    <a:pt x="309" y="572"/>
                    <a:pt x="309" y="616"/>
                    <a:pt x="354" y="705"/>
                  </a:cubicBezTo>
                  <a:cubicBezTo>
                    <a:pt x="372" y="850"/>
                    <a:pt x="472" y="913"/>
                    <a:pt x="581" y="913"/>
                  </a:cubicBezTo>
                  <a:cubicBezTo>
                    <a:pt x="737" y="913"/>
                    <a:pt x="912" y="781"/>
                    <a:pt x="886" y="572"/>
                  </a:cubicBezTo>
                  <a:cubicBezTo>
                    <a:pt x="842" y="350"/>
                    <a:pt x="709" y="172"/>
                    <a:pt x="531" y="39"/>
                  </a:cubicBezTo>
                  <a:cubicBezTo>
                    <a:pt x="485" y="13"/>
                    <a:pt x="439" y="1"/>
                    <a:pt x="396" y="1"/>
                  </a:cubicBezTo>
                  <a:close/>
                </a:path>
              </a:pathLst>
            </a:custGeom>
            <a:solidFill>
              <a:srgbClr val="11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7" name="Google Shape;1767;p42"/>
            <p:cNvGrpSpPr/>
            <p:nvPr/>
          </p:nvGrpSpPr>
          <p:grpSpPr>
            <a:xfrm>
              <a:off x="1186065" y="489079"/>
              <a:ext cx="6623771" cy="4049419"/>
              <a:chOff x="1186065" y="489079"/>
              <a:chExt cx="6623771" cy="4049419"/>
            </a:xfrm>
          </p:grpSpPr>
          <p:sp>
            <p:nvSpPr>
              <p:cNvPr id="1768" name="Google Shape;1768;p42"/>
              <p:cNvSpPr/>
              <p:nvPr/>
            </p:nvSpPr>
            <p:spPr>
              <a:xfrm>
                <a:off x="6168010" y="1402002"/>
                <a:ext cx="129261" cy="126136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776" extrusionOk="0">
                    <a:moveTo>
                      <a:pt x="711" y="1"/>
                    </a:moveTo>
                    <a:cubicBezTo>
                      <a:pt x="489" y="89"/>
                      <a:pt x="267" y="178"/>
                      <a:pt x="1" y="223"/>
                    </a:cubicBezTo>
                    <a:cubicBezTo>
                      <a:pt x="622" y="755"/>
                      <a:pt x="1199" y="1243"/>
                      <a:pt x="1775" y="1775"/>
                    </a:cubicBezTo>
                    <a:lnTo>
                      <a:pt x="1820" y="1775"/>
                    </a:lnTo>
                    <a:cubicBezTo>
                      <a:pt x="1465" y="1154"/>
                      <a:pt x="1110" y="578"/>
                      <a:pt x="7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2"/>
              <p:cNvSpPr/>
              <p:nvPr/>
            </p:nvSpPr>
            <p:spPr>
              <a:xfrm>
                <a:off x="1186065" y="489079"/>
                <a:ext cx="6623771" cy="4049419"/>
              </a:xfrm>
              <a:custGeom>
                <a:avLst/>
                <a:gdLst/>
                <a:ahLst/>
                <a:cxnLst/>
                <a:rect l="l" t="t" r="r" b="b"/>
                <a:pathLst>
                  <a:path w="93263" h="57016" extrusionOk="0">
                    <a:moveTo>
                      <a:pt x="69126" y="11169"/>
                    </a:moveTo>
                    <a:cubicBezTo>
                      <a:pt x="69392" y="11524"/>
                      <a:pt x="69659" y="11834"/>
                      <a:pt x="69880" y="12145"/>
                    </a:cubicBezTo>
                    <a:cubicBezTo>
                      <a:pt x="69747" y="12278"/>
                      <a:pt x="69614" y="12367"/>
                      <a:pt x="69525" y="12544"/>
                    </a:cubicBezTo>
                    <a:cubicBezTo>
                      <a:pt x="69259" y="12100"/>
                      <a:pt x="69126" y="11657"/>
                      <a:pt x="69126" y="11169"/>
                    </a:cubicBezTo>
                    <a:close/>
                    <a:moveTo>
                      <a:pt x="71034" y="13786"/>
                    </a:moveTo>
                    <a:cubicBezTo>
                      <a:pt x="71256" y="14141"/>
                      <a:pt x="71478" y="14496"/>
                      <a:pt x="71655" y="14851"/>
                    </a:cubicBezTo>
                    <a:cubicBezTo>
                      <a:pt x="71300" y="14629"/>
                      <a:pt x="70901" y="14452"/>
                      <a:pt x="70502" y="14363"/>
                    </a:cubicBezTo>
                    <a:cubicBezTo>
                      <a:pt x="70635" y="14230"/>
                      <a:pt x="70812" y="14053"/>
                      <a:pt x="70945" y="13920"/>
                    </a:cubicBezTo>
                    <a:cubicBezTo>
                      <a:pt x="70990" y="13875"/>
                      <a:pt x="70990" y="13831"/>
                      <a:pt x="71034" y="13786"/>
                    </a:cubicBezTo>
                    <a:close/>
                    <a:moveTo>
                      <a:pt x="75792" y="6910"/>
                    </a:moveTo>
                    <a:cubicBezTo>
                      <a:pt x="76615" y="6910"/>
                      <a:pt x="77424" y="6992"/>
                      <a:pt x="78177" y="7220"/>
                    </a:cubicBezTo>
                    <a:cubicBezTo>
                      <a:pt x="80396" y="7930"/>
                      <a:pt x="81638" y="9793"/>
                      <a:pt x="80884" y="12056"/>
                    </a:cubicBezTo>
                    <a:cubicBezTo>
                      <a:pt x="80307" y="13831"/>
                      <a:pt x="78931" y="15472"/>
                      <a:pt x="77689" y="16803"/>
                    </a:cubicBezTo>
                    <a:cubicBezTo>
                      <a:pt x="76713" y="17913"/>
                      <a:pt x="75648" y="18977"/>
                      <a:pt x="74539" y="19998"/>
                    </a:cubicBezTo>
                    <a:cubicBezTo>
                      <a:pt x="73075" y="15561"/>
                      <a:pt x="70590" y="11568"/>
                      <a:pt x="67218" y="8329"/>
                    </a:cubicBezTo>
                    <a:cubicBezTo>
                      <a:pt x="68816" y="7841"/>
                      <a:pt x="70413" y="7531"/>
                      <a:pt x="72054" y="7264"/>
                    </a:cubicBezTo>
                    <a:cubicBezTo>
                      <a:pt x="73236" y="7103"/>
                      <a:pt x="74531" y="6910"/>
                      <a:pt x="75792" y="6910"/>
                    </a:cubicBezTo>
                    <a:close/>
                    <a:moveTo>
                      <a:pt x="73652" y="19066"/>
                    </a:moveTo>
                    <a:cubicBezTo>
                      <a:pt x="73785" y="19510"/>
                      <a:pt x="73962" y="19954"/>
                      <a:pt x="74095" y="20397"/>
                    </a:cubicBezTo>
                    <a:cubicBezTo>
                      <a:pt x="73252" y="21196"/>
                      <a:pt x="72321" y="21950"/>
                      <a:pt x="71389" y="22704"/>
                    </a:cubicBezTo>
                    <a:cubicBezTo>
                      <a:pt x="71522" y="22039"/>
                      <a:pt x="71744" y="21373"/>
                      <a:pt x="72054" y="20797"/>
                    </a:cubicBezTo>
                    <a:cubicBezTo>
                      <a:pt x="72321" y="20309"/>
                      <a:pt x="72986" y="19332"/>
                      <a:pt x="73563" y="19066"/>
                    </a:cubicBezTo>
                    <a:close/>
                    <a:moveTo>
                      <a:pt x="69254" y="20486"/>
                    </a:moveTo>
                    <a:cubicBezTo>
                      <a:pt x="69437" y="20486"/>
                      <a:pt x="69614" y="20530"/>
                      <a:pt x="69747" y="20663"/>
                    </a:cubicBezTo>
                    <a:cubicBezTo>
                      <a:pt x="69799" y="20715"/>
                      <a:pt x="69851" y="20737"/>
                      <a:pt x="69903" y="20737"/>
                    </a:cubicBezTo>
                    <a:cubicBezTo>
                      <a:pt x="69940" y="20737"/>
                      <a:pt x="69977" y="20726"/>
                      <a:pt x="70014" y="20708"/>
                    </a:cubicBezTo>
                    <a:lnTo>
                      <a:pt x="70014" y="20708"/>
                    </a:lnTo>
                    <a:cubicBezTo>
                      <a:pt x="69880" y="21018"/>
                      <a:pt x="69792" y="21373"/>
                      <a:pt x="69747" y="21684"/>
                    </a:cubicBezTo>
                    <a:cubicBezTo>
                      <a:pt x="69614" y="22128"/>
                      <a:pt x="69570" y="22616"/>
                      <a:pt x="69525" y="23059"/>
                    </a:cubicBezTo>
                    <a:cubicBezTo>
                      <a:pt x="69126" y="22261"/>
                      <a:pt x="68860" y="21418"/>
                      <a:pt x="68727" y="20575"/>
                    </a:cubicBezTo>
                    <a:cubicBezTo>
                      <a:pt x="68882" y="20530"/>
                      <a:pt x="69071" y="20486"/>
                      <a:pt x="69254" y="20486"/>
                    </a:cubicBezTo>
                    <a:close/>
                    <a:moveTo>
                      <a:pt x="71433" y="29581"/>
                    </a:moveTo>
                    <a:lnTo>
                      <a:pt x="71433" y="29581"/>
                    </a:lnTo>
                    <a:cubicBezTo>
                      <a:pt x="71300" y="29803"/>
                      <a:pt x="71211" y="30025"/>
                      <a:pt x="71123" y="30247"/>
                    </a:cubicBezTo>
                    <a:cubicBezTo>
                      <a:pt x="70990" y="30158"/>
                      <a:pt x="70945" y="30025"/>
                      <a:pt x="70901" y="29892"/>
                    </a:cubicBezTo>
                    <a:lnTo>
                      <a:pt x="71433" y="29581"/>
                    </a:lnTo>
                    <a:close/>
                    <a:moveTo>
                      <a:pt x="70457" y="30247"/>
                    </a:moveTo>
                    <a:cubicBezTo>
                      <a:pt x="70457" y="30291"/>
                      <a:pt x="70457" y="30291"/>
                      <a:pt x="70502" y="30336"/>
                    </a:cubicBezTo>
                    <a:lnTo>
                      <a:pt x="70413" y="30336"/>
                    </a:lnTo>
                    <a:cubicBezTo>
                      <a:pt x="69659" y="31001"/>
                      <a:pt x="68949" y="31711"/>
                      <a:pt x="68328" y="32465"/>
                    </a:cubicBezTo>
                    <a:cubicBezTo>
                      <a:pt x="68150" y="32288"/>
                      <a:pt x="68017" y="32110"/>
                      <a:pt x="67884" y="31933"/>
                    </a:cubicBezTo>
                    <a:cubicBezTo>
                      <a:pt x="68727" y="31356"/>
                      <a:pt x="69614" y="30824"/>
                      <a:pt x="70457" y="30247"/>
                    </a:cubicBezTo>
                    <a:close/>
                    <a:moveTo>
                      <a:pt x="74938" y="27052"/>
                    </a:moveTo>
                    <a:lnTo>
                      <a:pt x="74938" y="27052"/>
                    </a:lnTo>
                    <a:cubicBezTo>
                      <a:pt x="74450" y="27762"/>
                      <a:pt x="74007" y="28561"/>
                      <a:pt x="73696" y="29404"/>
                    </a:cubicBezTo>
                    <a:cubicBezTo>
                      <a:pt x="73574" y="29617"/>
                      <a:pt x="73765" y="29809"/>
                      <a:pt x="73954" y="29809"/>
                    </a:cubicBezTo>
                    <a:cubicBezTo>
                      <a:pt x="74041" y="29809"/>
                      <a:pt x="74128" y="29768"/>
                      <a:pt x="74184" y="29670"/>
                    </a:cubicBezTo>
                    <a:cubicBezTo>
                      <a:pt x="74450" y="28960"/>
                      <a:pt x="74850" y="28295"/>
                      <a:pt x="75249" y="27674"/>
                    </a:cubicBezTo>
                    <a:lnTo>
                      <a:pt x="75249" y="27674"/>
                    </a:lnTo>
                    <a:cubicBezTo>
                      <a:pt x="75338" y="30513"/>
                      <a:pt x="74983" y="33308"/>
                      <a:pt x="74273" y="36059"/>
                    </a:cubicBezTo>
                    <a:cubicBezTo>
                      <a:pt x="74051" y="34728"/>
                      <a:pt x="74184" y="33353"/>
                      <a:pt x="74539" y="32110"/>
                    </a:cubicBezTo>
                    <a:cubicBezTo>
                      <a:pt x="74621" y="31893"/>
                      <a:pt x="74452" y="31759"/>
                      <a:pt x="74279" y="31759"/>
                    </a:cubicBezTo>
                    <a:cubicBezTo>
                      <a:pt x="74170" y="31759"/>
                      <a:pt x="74058" y="31813"/>
                      <a:pt x="74007" y="31933"/>
                    </a:cubicBezTo>
                    <a:cubicBezTo>
                      <a:pt x="73430" y="33708"/>
                      <a:pt x="73607" y="35438"/>
                      <a:pt x="73829" y="37213"/>
                    </a:cubicBezTo>
                    <a:cubicBezTo>
                      <a:pt x="73829" y="37257"/>
                      <a:pt x="73829" y="37301"/>
                      <a:pt x="73874" y="37301"/>
                    </a:cubicBezTo>
                    <a:lnTo>
                      <a:pt x="73652" y="37923"/>
                    </a:lnTo>
                    <a:lnTo>
                      <a:pt x="73519" y="37923"/>
                    </a:lnTo>
                    <a:cubicBezTo>
                      <a:pt x="73563" y="37878"/>
                      <a:pt x="73563" y="37834"/>
                      <a:pt x="73519" y="37790"/>
                    </a:cubicBezTo>
                    <a:cubicBezTo>
                      <a:pt x="73075" y="36769"/>
                      <a:pt x="72853" y="35660"/>
                      <a:pt x="72942" y="34551"/>
                    </a:cubicBezTo>
                    <a:cubicBezTo>
                      <a:pt x="72942" y="34357"/>
                      <a:pt x="72806" y="34268"/>
                      <a:pt x="72666" y="34268"/>
                    </a:cubicBezTo>
                    <a:cubicBezTo>
                      <a:pt x="72518" y="34268"/>
                      <a:pt x="72365" y="34368"/>
                      <a:pt x="72365" y="34551"/>
                    </a:cubicBezTo>
                    <a:cubicBezTo>
                      <a:pt x="72321" y="35749"/>
                      <a:pt x="72542" y="36991"/>
                      <a:pt x="73075" y="38100"/>
                    </a:cubicBezTo>
                    <a:lnTo>
                      <a:pt x="72454" y="38366"/>
                    </a:lnTo>
                    <a:cubicBezTo>
                      <a:pt x="70812" y="34861"/>
                      <a:pt x="72099" y="31046"/>
                      <a:pt x="73874" y="27807"/>
                    </a:cubicBezTo>
                    <a:cubicBezTo>
                      <a:pt x="74228" y="27541"/>
                      <a:pt x="74583" y="27274"/>
                      <a:pt x="74938" y="27052"/>
                    </a:cubicBezTo>
                    <a:close/>
                    <a:moveTo>
                      <a:pt x="70368" y="37479"/>
                    </a:moveTo>
                    <a:cubicBezTo>
                      <a:pt x="70546" y="38056"/>
                      <a:pt x="70768" y="38588"/>
                      <a:pt x="71034" y="39121"/>
                    </a:cubicBezTo>
                    <a:cubicBezTo>
                      <a:pt x="70546" y="39431"/>
                      <a:pt x="70058" y="39742"/>
                      <a:pt x="69525" y="40052"/>
                    </a:cubicBezTo>
                    <a:cubicBezTo>
                      <a:pt x="69481" y="39121"/>
                      <a:pt x="69792" y="38189"/>
                      <a:pt x="70368" y="37479"/>
                    </a:cubicBezTo>
                    <a:close/>
                    <a:moveTo>
                      <a:pt x="47491" y="640"/>
                    </a:moveTo>
                    <a:cubicBezTo>
                      <a:pt x="52129" y="640"/>
                      <a:pt x="56786" y="1802"/>
                      <a:pt x="61007" y="4247"/>
                    </a:cubicBezTo>
                    <a:cubicBezTo>
                      <a:pt x="62338" y="5002"/>
                      <a:pt x="63580" y="5889"/>
                      <a:pt x="64778" y="6821"/>
                    </a:cubicBezTo>
                    <a:cubicBezTo>
                      <a:pt x="64822" y="6865"/>
                      <a:pt x="64822" y="6909"/>
                      <a:pt x="64867" y="6909"/>
                    </a:cubicBezTo>
                    <a:cubicBezTo>
                      <a:pt x="65044" y="7087"/>
                      <a:pt x="65266" y="7220"/>
                      <a:pt x="65444" y="7353"/>
                    </a:cubicBezTo>
                    <a:cubicBezTo>
                      <a:pt x="65177" y="7841"/>
                      <a:pt x="65044" y="8418"/>
                      <a:pt x="65044" y="8950"/>
                    </a:cubicBezTo>
                    <a:cubicBezTo>
                      <a:pt x="65044" y="9128"/>
                      <a:pt x="65177" y="9217"/>
                      <a:pt x="65311" y="9217"/>
                    </a:cubicBezTo>
                    <a:cubicBezTo>
                      <a:pt x="65444" y="9217"/>
                      <a:pt x="65577" y="9128"/>
                      <a:pt x="65577" y="8950"/>
                    </a:cubicBezTo>
                    <a:cubicBezTo>
                      <a:pt x="65621" y="8551"/>
                      <a:pt x="65710" y="8107"/>
                      <a:pt x="65887" y="7752"/>
                    </a:cubicBezTo>
                    <a:cubicBezTo>
                      <a:pt x="66109" y="7974"/>
                      <a:pt x="66375" y="8196"/>
                      <a:pt x="66597" y="8418"/>
                    </a:cubicBezTo>
                    <a:cubicBezTo>
                      <a:pt x="66597" y="8462"/>
                      <a:pt x="66597" y="8462"/>
                      <a:pt x="66597" y="8462"/>
                    </a:cubicBezTo>
                    <a:cubicBezTo>
                      <a:pt x="66153" y="9838"/>
                      <a:pt x="66153" y="11302"/>
                      <a:pt x="66597" y="12633"/>
                    </a:cubicBezTo>
                    <a:cubicBezTo>
                      <a:pt x="66331" y="12500"/>
                      <a:pt x="66065" y="12367"/>
                      <a:pt x="65843" y="12234"/>
                    </a:cubicBezTo>
                    <a:cubicBezTo>
                      <a:pt x="65976" y="12145"/>
                      <a:pt x="66020" y="11923"/>
                      <a:pt x="65887" y="11790"/>
                    </a:cubicBezTo>
                    <a:cubicBezTo>
                      <a:pt x="65754" y="11657"/>
                      <a:pt x="65665" y="11391"/>
                      <a:pt x="65710" y="11169"/>
                    </a:cubicBezTo>
                    <a:cubicBezTo>
                      <a:pt x="65736" y="10959"/>
                      <a:pt x="65561" y="10827"/>
                      <a:pt x="65395" y="10827"/>
                    </a:cubicBezTo>
                    <a:cubicBezTo>
                      <a:pt x="65280" y="10827"/>
                      <a:pt x="65169" y="10890"/>
                      <a:pt x="65133" y="11036"/>
                    </a:cubicBezTo>
                    <a:cubicBezTo>
                      <a:pt x="65089" y="11302"/>
                      <a:pt x="65133" y="11612"/>
                      <a:pt x="65266" y="11923"/>
                    </a:cubicBezTo>
                    <a:cubicBezTo>
                      <a:pt x="65089" y="11790"/>
                      <a:pt x="64911" y="11657"/>
                      <a:pt x="64734" y="11524"/>
                    </a:cubicBezTo>
                    <a:cubicBezTo>
                      <a:pt x="64674" y="11474"/>
                      <a:pt x="64608" y="11453"/>
                      <a:pt x="64545" y="11453"/>
                    </a:cubicBezTo>
                    <a:cubicBezTo>
                      <a:pt x="64323" y="11453"/>
                      <a:pt x="64128" y="11706"/>
                      <a:pt x="64334" y="11879"/>
                    </a:cubicBezTo>
                    <a:cubicBezTo>
                      <a:pt x="65488" y="12810"/>
                      <a:pt x="66863" y="13476"/>
                      <a:pt x="68328" y="13786"/>
                    </a:cubicBezTo>
                    <a:cubicBezTo>
                      <a:pt x="68351" y="13793"/>
                      <a:pt x="68374" y="13796"/>
                      <a:pt x="68396" y="13796"/>
                    </a:cubicBezTo>
                    <a:cubicBezTo>
                      <a:pt x="68662" y="13796"/>
                      <a:pt x="68788" y="13336"/>
                      <a:pt x="68461" y="13254"/>
                    </a:cubicBezTo>
                    <a:cubicBezTo>
                      <a:pt x="67973" y="13121"/>
                      <a:pt x="67529" y="12988"/>
                      <a:pt x="67085" y="12810"/>
                    </a:cubicBezTo>
                    <a:cubicBezTo>
                      <a:pt x="67130" y="12766"/>
                      <a:pt x="67174" y="12633"/>
                      <a:pt x="67130" y="12544"/>
                    </a:cubicBezTo>
                    <a:cubicBezTo>
                      <a:pt x="66686" y="11346"/>
                      <a:pt x="66686" y="10060"/>
                      <a:pt x="67085" y="8817"/>
                    </a:cubicBezTo>
                    <a:lnTo>
                      <a:pt x="67085" y="8817"/>
                    </a:lnTo>
                    <a:cubicBezTo>
                      <a:pt x="67263" y="9039"/>
                      <a:pt x="67440" y="9217"/>
                      <a:pt x="67618" y="9394"/>
                    </a:cubicBezTo>
                    <a:lnTo>
                      <a:pt x="67573" y="9438"/>
                    </a:lnTo>
                    <a:cubicBezTo>
                      <a:pt x="67440" y="9882"/>
                      <a:pt x="67396" y="10326"/>
                      <a:pt x="67529" y="10769"/>
                    </a:cubicBezTo>
                    <a:cubicBezTo>
                      <a:pt x="67547" y="10915"/>
                      <a:pt x="67654" y="10978"/>
                      <a:pt x="67769" y="10978"/>
                    </a:cubicBezTo>
                    <a:cubicBezTo>
                      <a:pt x="67934" y="10978"/>
                      <a:pt x="68114" y="10846"/>
                      <a:pt x="68061" y="10636"/>
                    </a:cubicBezTo>
                    <a:cubicBezTo>
                      <a:pt x="68017" y="10370"/>
                      <a:pt x="68017" y="10104"/>
                      <a:pt x="68061" y="9838"/>
                    </a:cubicBezTo>
                    <a:cubicBezTo>
                      <a:pt x="68283" y="10104"/>
                      <a:pt x="68461" y="10326"/>
                      <a:pt x="68682" y="10548"/>
                    </a:cubicBezTo>
                    <a:cubicBezTo>
                      <a:pt x="68505" y="11346"/>
                      <a:pt x="68682" y="12145"/>
                      <a:pt x="69126" y="12855"/>
                    </a:cubicBezTo>
                    <a:cubicBezTo>
                      <a:pt x="69171" y="12855"/>
                      <a:pt x="69171" y="12899"/>
                      <a:pt x="69215" y="12899"/>
                    </a:cubicBezTo>
                    <a:cubicBezTo>
                      <a:pt x="68949" y="13210"/>
                      <a:pt x="68727" y="13520"/>
                      <a:pt x="68505" y="13875"/>
                    </a:cubicBezTo>
                    <a:cubicBezTo>
                      <a:pt x="68380" y="14062"/>
                      <a:pt x="68584" y="14271"/>
                      <a:pt x="68778" y="14271"/>
                    </a:cubicBezTo>
                    <a:cubicBezTo>
                      <a:pt x="68860" y="14271"/>
                      <a:pt x="68940" y="14234"/>
                      <a:pt x="68993" y="14141"/>
                    </a:cubicBezTo>
                    <a:cubicBezTo>
                      <a:pt x="69171" y="13831"/>
                      <a:pt x="69392" y="13565"/>
                      <a:pt x="69614" y="13298"/>
                    </a:cubicBezTo>
                    <a:cubicBezTo>
                      <a:pt x="69703" y="13165"/>
                      <a:pt x="69792" y="13077"/>
                      <a:pt x="69925" y="12943"/>
                    </a:cubicBezTo>
                    <a:cubicBezTo>
                      <a:pt x="70014" y="12855"/>
                      <a:pt x="70102" y="12766"/>
                      <a:pt x="70147" y="12677"/>
                    </a:cubicBezTo>
                    <a:lnTo>
                      <a:pt x="70235" y="12677"/>
                    </a:lnTo>
                    <a:cubicBezTo>
                      <a:pt x="70413" y="12943"/>
                      <a:pt x="70635" y="13210"/>
                      <a:pt x="70812" y="13476"/>
                    </a:cubicBezTo>
                    <a:cubicBezTo>
                      <a:pt x="70786" y="13463"/>
                      <a:pt x="70760" y="13457"/>
                      <a:pt x="70735" y="13457"/>
                    </a:cubicBezTo>
                    <a:cubicBezTo>
                      <a:pt x="70675" y="13457"/>
                      <a:pt x="70622" y="13489"/>
                      <a:pt x="70590" y="13520"/>
                    </a:cubicBezTo>
                    <a:cubicBezTo>
                      <a:pt x="69836" y="14230"/>
                      <a:pt x="69259" y="15073"/>
                      <a:pt x="68904" y="16005"/>
                    </a:cubicBezTo>
                    <a:cubicBezTo>
                      <a:pt x="68823" y="16222"/>
                      <a:pt x="68991" y="16356"/>
                      <a:pt x="69174" y="16356"/>
                    </a:cubicBezTo>
                    <a:cubicBezTo>
                      <a:pt x="69290" y="16356"/>
                      <a:pt x="69412" y="16303"/>
                      <a:pt x="69481" y="16182"/>
                    </a:cubicBezTo>
                    <a:cubicBezTo>
                      <a:pt x="69481" y="16094"/>
                      <a:pt x="69570" y="15960"/>
                      <a:pt x="69614" y="15872"/>
                    </a:cubicBezTo>
                    <a:cubicBezTo>
                      <a:pt x="69636" y="15894"/>
                      <a:pt x="69659" y="15905"/>
                      <a:pt x="69686" y="15905"/>
                    </a:cubicBezTo>
                    <a:cubicBezTo>
                      <a:pt x="69714" y="15905"/>
                      <a:pt x="69747" y="15894"/>
                      <a:pt x="69792" y="15872"/>
                    </a:cubicBezTo>
                    <a:cubicBezTo>
                      <a:pt x="69822" y="15864"/>
                      <a:pt x="69854" y="15860"/>
                      <a:pt x="69886" y="15860"/>
                    </a:cubicBezTo>
                    <a:cubicBezTo>
                      <a:pt x="70043" y="15860"/>
                      <a:pt x="70214" y="15947"/>
                      <a:pt x="70324" y="16094"/>
                    </a:cubicBezTo>
                    <a:cubicBezTo>
                      <a:pt x="70376" y="16155"/>
                      <a:pt x="70437" y="16181"/>
                      <a:pt x="70497" y="16181"/>
                    </a:cubicBezTo>
                    <a:cubicBezTo>
                      <a:pt x="70698" y="16181"/>
                      <a:pt x="70894" y="15899"/>
                      <a:pt x="70723" y="15694"/>
                    </a:cubicBezTo>
                    <a:cubicBezTo>
                      <a:pt x="70530" y="15462"/>
                      <a:pt x="70268" y="15331"/>
                      <a:pt x="69999" y="15331"/>
                    </a:cubicBezTo>
                    <a:cubicBezTo>
                      <a:pt x="69959" y="15331"/>
                      <a:pt x="69920" y="15334"/>
                      <a:pt x="69880" y="15339"/>
                    </a:cubicBezTo>
                    <a:cubicBezTo>
                      <a:pt x="69969" y="15162"/>
                      <a:pt x="70058" y="15029"/>
                      <a:pt x="70147" y="14851"/>
                    </a:cubicBezTo>
                    <a:cubicBezTo>
                      <a:pt x="70945" y="14940"/>
                      <a:pt x="71611" y="15384"/>
                      <a:pt x="72054" y="16005"/>
                    </a:cubicBezTo>
                    <a:cubicBezTo>
                      <a:pt x="72143" y="16094"/>
                      <a:pt x="72232" y="16138"/>
                      <a:pt x="72365" y="16138"/>
                    </a:cubicBezTo>
                    <a:cubicBezTo>
                      <a:pt x="72542" y="16493"/>
                      <a:pt x="72720" y="16848"/>
                      <a:pt x="72897" y="17247"/>
                    </a:cubicBezTo>
                    <a:lnTo>
                      <a:pt x="72853" y="17247"/>
                    </a:lnTo>
                    <a:cubicBezTo>
                      <a:pt x="72853" y="17247"/>
                      <a:pt x="72853" y="17203"/>
                      <a:pt x="72853" y="17158"/>
                    </a:cubicBezTo>
                    <a:lnTo>
                      <a:pt x="72542" y="16759"/>
                    </a:lnTo>
                    <a:cubicBezTo>
                      <a:pt x="72491" y="16681"/>
                      <a:pt x="72412" y="16649"/>
                      <a:pt x="72331" y="16649"/>
                    </a:cubicBezTo>
                    <a:cubicBezTo>
                      <a:pt x="72136" y="16649"/>
                      <a:pt x="71929" y="16837"/>
                      <a:pt x="72054" y="17025"/>
                    </a:cubicBezTo>
                    <a:lnTo>
                      <a:pt x="72365" y="17469"/>
                    </a:lnTo>
                    <a:cubicBezTo>
                      <a:pt x="72409" y="17513"/>
                      <a:pt x="72498" y="17558"/>
                      <a:pt x="72587" y="17558"/>
                    </a:cubicBezTo>
                    <a:cubicBezTo>
                      <a:pt x="72498" y="17646"/>
                      <a:pt x="72409" y="17735"/>
                      <a:pt x="72321" y="17824"/>
                    </a:cubicBezTo>
                    <a:cubicBezTo>
                      <a:pt x="72116" y="18028"/>
                      <a:pt x="72304" y="18311"/>
                      <a:pt x="72523" y="18311"/>
                    </a:cubicBezTo>
                    <a:cubicBezTo>
                      <a:pt x="72589" y="18311"/>
                      <a:pt x="72658" y="18285"/>
                      <a:pt x="72720" y="18223"/>
                    </a:cubicBezTo>
                    <a:lnTo>
                      <a:pt x="73164" y="17780"/>
                    </a:lnTo>
                    <a:lnTo>
                      <a:pt x="73430" y="18489"/>
                    </a:lnTo>
                    <a:cubicBezTo>
                      <a:pt x="72764" y="18756"/>
                      <a:pt x="72099" y="19687"/>
                      <a:pt x="71744" y="20264"/>
                    </a:cubicBezTo>
                    <a:cubicBezTo>
                      <a:pt x="71211" y="21107"/>
                      <a:pt x="70901" y="22039"/>
                      <a:pt x="70812" y="23059"/>
                    </a:cubicBezTo>
                    <a:cubicBezTo>
                      <a:pt x="70812" y="23059"/>
                      <a:pt x="70812" y="23104"/>
                      <a:pt x="70812" y="23148"/>
                    </a:cubicBezTo>
                    <a:lnTo>
                      <a:pt x="70147" y="23681"/>
                    </a:lnTo>
                    <a:cubicBezTo>
                      <a:pt x="70058" y="23059"/>
                      <a:pt x="70102" y="22394"/>
                      <a:pt x="70280" y="21773"/>
                    </a:cubicBezTo>
                    <a:cubicBezTo>
                      <a:pt x="70413" y="21063"/>
                      <a:pt x="70723" y="20353"/>
                      <a:pt x="71167" y="19776"/>
                    </a:cubicBezTo>
                    <a:cubicBezTo>
                      <a:pt x="71371" y="19572"/>
                      <a:pt x="71184" y="19289"/>
                      <a:pt x="70965" y="19289"/>
                    </a:cubicBezTo>
                    <a:cubicBezTo>
                      <a:pt x="70899" y="19289"/>
                      <a:pt x="70830" y="19315"/>
                      <a:pt x="70768" y="19377"/>
                    </a:cubicBezTo>
                    <a:cubicBezTo>
                      <a:pt x="70546" y="19643"/>
                      <a:pt x="70368" y="19954"/>
                      <a:pt x="70191" y="20309"/>
                    </a:cubicBezTo>
                    <a:cubicBezTo>
                      <a:pt x="70191" y="20264"/>
                      <a:pt x="70147" y="20264"/>
                      <a:pt x="70147" y="20220"/>
                    </a:cubicBezTo>
                    <a:cubicBezTo>
                      <a:pt x="69869" y="20004"/>
                      <a:pt x="69507" y="19874"/>
                      <a:pt x="69147" y="19874"/>
                    </a:cubicBezTo>
                    <a:cubicBezTo>
                      <a:pt x="68989" y="19874"/>
                      <a:pt x="68832" y="19899"/>
                      <a:pt x="68682" y="19954"/>
                    </a:cubicBezTo>
                    <a:lnTo>
                      <a:pt x="68682" y="19244"/>
                    </a:lnTo>
                    <a:cubicBezTo>
                      <a:pt x="68747" y="19231"/>
                      <a:pt x="68812" y="19225"/>
                      <a:pt x="68877" y="19225"/>
                    </a:cubicBezTo>
                    <a:cubicBezTo>
                      <a:pt x="69034" y="19225"/>
                      <a:pt x="69191" y="19257"/>
                      <a:pt x="69348" y="19288"/>
                    </a:cubicBezTo>
                    <a:cubicBezTo>
                      <a:pt x="69375" y="19295"/>
                      <a:pt x="69401" y="19298"/>
                      <a:pt x="69425" y="19298"/>
                    </a:cubicBezTo>
                    <a:cubicBezTo>
                      <a:pt x="69720" y="19298"/>
                      <a:pt x="69809" y="18834"/>
                      <a:pt x="69481" y="18711"/>
                    </a:cubicBezTo>
                    <a:cubicBezTo>
                      <a:pt x="69293" y="18680"/>
                      <a:pt x="69082" y="18649"/>
                      <a:pt x="68866" y="18649"/>
                    </a:cubicBezTo>
                    <a:cubicBezTo>
                      <a:pt x="68776" y="18649"/>
                      <a:pt x="68685" y="18654"/>
                      <a:pt x="68594" y="18667"/>
                    </a:cubicBezTo>
                    <a:cubicBezTo>
                      <a:pt x="68539" y="18626"/>
                      <a:pt x="68475" y="18606"/>
                      <a:pt x="68413" y="18606"/>
                    </a:cubicBezTo>
                    <a:cubicBezTo>
                      <a:pt x="68273" y="18606"/>
                      <a:pt x="68136" y="18705"/>
                      <a:pt x="68106" y="18889"/>
                    </a:cubicBezTo>
                    <a:cubicBezTo>
                      <a:pt x="68017" y="20309"/>
                      <a:pt x="68328" y="21728"/>
                      <a:pt x="68949" y="23015"/>
                    </a:cubicBezTo>
                    <a:cubicBezTo>
                      <a:pt x="68771" y="23104"/>
                      <a:pt x="68682" y="23326"/>
                      <a:pt x="68860" y="23459"/>
                    </a:cubicBezTo>
                    <a:cubicBezTo>
                      <a:pt x="69082" y="23636"/>
                      <a:pt x="69304" y="23858"/>
                      <a:pt x="69481" y="24124"/>
                    </a:cubicBezTo>
                    <a:cubicBezTo>
                      <a:pt x="69481" y="24124"/>
                      <a:pt x="69481" y="24169"/>
                      <a:pt x="69525" y="24169"/>
                    </a:cubicBezTo>
                    <a:lnTo>
                      <a:pt x="68416" y="25012"/>
                    </a:lnTo>
                    <a:cubicBezTo>
                      <a:pt x="68372" y="24967"/>
                      <a:pt x="68328" y="24923"/>
                      <a:pt x="68283" y="24923"/>
                    </a:cubicBezTo>
                    <a:lnTo>
                      <a:pt x="67085" y="24124"/>
                    </a:lnTo>
                    <a:cubicBezTo>
                      <a:pt x="67039" y="24098"/>
                      <a:pt x="66993" y="24086"/>
                      <a:pt x="66950" y="24086"/>
                    </a:cubicBezTo>
                    <a:cubicBezTo>
                      <a:pt x="66708" y="24086"/>
                      <a:pt x="66555" y="24461"/>
                      <a:pt x="66819" y="24612"/>
                    </a:cubicBezTo>
                    <a:lnTo>
                      <a:pt x="67973" y="25322"/>
                    </a:lnTo>
                    <a:cubicBezTo>
                      <a:pt x="65799" y="26919"/>
                      <a:pt x="63536" y="28384"/>
                      <a:pt x="61317" y="29759"/>
                    </a:cubicBezTo>
                    <a:cubicBezTo>
                      <a:pt x="55461" y="33353"/>
                      <a:pt x="49427" y="36592"/>
                      <a:pt x="43171" y="39431"/>
                    </a:cubicBezTo>
                    <a:cubicBezTo>
                      <a:pt x="37492" y="42093"/>
                      <a:pt x="31591" y="44578"/>
                      <a:pt x="25379" y="45820"/>
                    </a:cubicBezTo>
                    <a:cubicBezTo>
                      <a:pt x="17127" y="35349"/>
                      <a:pt x="17482" y="19421"/>
                      <a:pt x="26755" y="9571"/>
                    </a:cubicBezTo>
                    <a:cubicBezTo>
                      <a:pt x="32251" y="3799"/>
                      <a:pt x="39844" y="640"/>
                      <a:pt x="47491" y="640"/>
                    </a:cubicBezTo>
                    <a:close/>
                    <a:moveTo>
                      <a:pt x="19390" y="33663"/>
                    </a:moveTo>
                    <a:cubicBezTo>
                      <a:pt x="20188" y="38144"/>
                      <a:pt x="22007" y="42404"/>
                      <a:pt x="24758" y="46042"/>
                    </a:cubicBezTo>
                    <a:cubicBezTo>
                      <a:pt x="24137" y="46131"/>
                      <a:pt x="23471" y="46264"/>
                      <a:pt x="22806" y="46353"/>
                    </a:cubicBezTo>
                    <a:cubicBezTo>
                      <a:pt x="21551" y="46544"/>
                      <a:pt x="19563" y="46866"/>
                      <a:pt x="17637" y="46866"/>
                    </a:cubicBezTo>
                    <a:cubicBezTo>
                      <a:pt x="14659" y="46866"/>
                      <a:pt x="11826" y="46097"/>
                      <a:pt x="12069" y="42892"/>
                    </a:cubicBezTo>
                    <a:cubicBezTo>
                      <a:pt x="12202" y="40762"/>
                      <a:pt x="13799" y="38987"/>
                      <a:pt x="15175" y="37523"/>
                    </a:cubicBezTo>
                    <a:cubicBezTo>
                      <a:pt x="16461" y="36104"/>
                      <a:pt x="17881" y="34817"/>
                      <a:pt x="19390" y="33663"/>
                    </a:cubicBezTo>
                    <a:close/>
                    <a:moveTo>
                      <a:pt x="71211" y="43247"/>
                    </a:moveTo>
                    <a:lnTo>
                      <a:pt x="71211" y="43247"/>
                    </a:lnTo>
                    <a:cubicBezTo>
                      <a:pt x="69836" y="45510"/>
                      <a:pt x="68150" y="47550"/>
                      <a:pt x="66198" y="49281"/>
                    </a:cubicBezTo>
                    <a:cubicBezTo>
                      <a:pt x="65799" y="49680"/>
                      <a:pt x="65399" y="49991"/>
                      <a:pt x="64956" y="50346"/>
                    </a:cubicBezTo>
                    <a:cubicBezTo>
                      <a:pt x="65444" y="48748"/>
                      <a:pt x="66730" y="47284"/>
                      <a:pt x="67839" y="46086"/>
                    </a:cubicBezTo>
                    <a:cubicBezTo>
                      <a:pt x="68860" y="45022"/>
                      <a:pt x="69969" y="44090"/>
                      <a:pt x="71211" y="43247"/>
                    </a:cubicBezTo>
                    <a:close/>
                    <a:moveTo>
                      <a:pt x="84923" y="2878"/>
                    </a:moveTo>
                    <a:cubicBezTo>
                      <a:pt x="86673" y="2878"/>
                      <a:pt x="88456" y="3045"/>
                      <a:pt x="89979" y="3626"/>
                    </a:cubicBezTo>
                    <a:cubicBezTo>
                      <a:pt x="93218" y="5002"/>
                      <a:pt x="92020" y="9128"/>
                      <a:pt x="90689" y="11435"/>
                    </a:cubicBezTo>
                    <a:cubicBezTo>
                      <a:pt x="89402" y="13653"/>
                      <a:pt x="87494" y="15517"/>
                      <a:pt x="85675" y="17336"/>
                    </a:cubicBezTo>
                    <a:cubicBezTo>
                      <a:pt x="83901" y="19022"/>
                      <a:pt x="82126" y="20663"/>
                      <a:pt x="80218" y="22261"/>
                    </a:cubicBezTo>
                    <a:cubicBezTo>
                      <a:pt x="76269" y="25544"/>
                      <a:pt x="72054" y="28605"/>
                      <a:pt x="67706" y="31356"/>
                    </a:cubicBezTo>
                    <a:cubicBezTo>
                      <a:pt x="59232" y="36725"/>
                      <a:pt x="50270" y="41161"/>
                      <a:pt x="41130" y="45199"/>
                    </a:cubicBezTo>
                    <a:cubicBezTo>
                      <a:pt x="31280" y="49503"/>
                      <a:pt x="20632" y="54117"/>
                      <a:pt x="9673" y="54516"/>
                    </a:cubicBezTo>
                    <a:cubicBezTo>
                      <a:pt x="9489" y="54522"/>
                      <a:pt x="9302" y="54526"/>
                      <a:pt x="9112" y="54526"/>
                    </a:cubicBezTo>
                    <a:cubicBezTo>
                      <a:pt x="6551" y="54526"/>
                      <a:pt x="3533" y="53912"/>
                      <a:pt x="2707" y="51144"/>
                    </a:cubicBezTo>
                    <a:cubicBezTo>
                      <a:pt x="1864" y="48172"/>
                      <a:pt x="3772" y="45022"/>
                      <a:pt x="5636" y="42803"/>
                    </a:cubicBezTo>
                    <a:cubicBezTo>
                      <a:pt x="9496" y="38233"/>
                      <a:pt x="14287" y="34284"/>
                      <a:pt x="18990" y="30602"/>
                    </a:cubicBezTo>
                    <a:cubicBezTo>
                      <a:pt x="18990" y="30868"/>
                      <a:pt x="19035" y="31090"/>
                      <a:pt x="19035" y="31312"/>
                    </a:cubicBezTo>
                    <a:cubicBezTo>
                      <a:pt x="16018" y="33575"/>
                      <a:pt x="13222" y="36104"/>
                      <a:pt x="10738" y="38899"/>
                    </a:cubicBezTo>
                    <a:cubicBezTo>
                      <a:pt x="10534" y="39103"/>
                      <a:pt x="10721" y="39386"/>
                      <a:pt x="10940" y="39386"/>
                    </a:cubicBezTo>
                    <a:cubicBezTo>
                      <a:pt x="11006" y="39386"/>
                      <a:pt x="11075" y="39360"/>
                      <a:pt x="11137" y="39298"/>
                    </a:cubicBezTo>
                    <a:cubicBezTo>
                      <a:pt x="13533" y="36592"/>
                      <a:pt x="16240" y="34151"/>
                      <a:pt x="19123" y="31977"/>
                    </a:cubicBezTo>
                    <a:cubicBezTo>
                      <a:pt x="19168" y="32332"/>
                      <a:pt x="19212" y="32732"/>
                      <a:pt x="19301" y="33087"/>
                    </a:cubicBezTo>
                    <a:cubicBezTo>
                      <a:pt x="16550" y="35127"/>
                      <a:pt x="13444" y="37790"/>
                      <a:pt x="12025" y="40940"/>
                    </a:cubicBezTo>
                    <a:cubicBezTo>
                      <a:pt x="10827" y="43646"/>
                      <a:pt x="11847" y="46663"/>
                      <a:pt x="14953" y="47151"/>
                    </a:cubicBezTo>
                    <a:cubicBezTo>
                      <a:pt x="15946" y="47331"/>
                      <a:pt x="16974" y="47407"/>
                      <a:pt x="18017" y="47407"/>
                    </a:cubicBezTo>
                    <a:cubicBezTo>
                      <a:pt x="20842" y="47407"/>
                      <a:pt x="23775" y="46847"/>
                      <a:pt x="26400" y="46264"/>
                    </a:cubicBezTo>
                    <a:cubicBezTo>
                      <a:pt x="30482" y="45288"/>
                      <a:pt x="34519" y="43957"/>
                      <a:pt x="38379" y="42271"/>
                    </a:cubicBezTo>
                    <a:cubicBezTo>
                      <a:pt x="46099" y="39032"/>
                      <a:pt x="53597" y="35216"/>
                      <a:pt x="60741" y="30868"/>
                    </a:cubicBezTo>
                    <a:cubicBezTo>
                      <a:pt x="64157" y="28783"/>
                      <a:pt x="67440" y="26476"/>
                      <a:pt x="70590" y="24035"/>
                    </a:cubicBezTo>
                    <a:cubicBezTo>
                      <a:pt x="73785" y="21506"/>
                      <a:pt x="77024" y="18800"/>
                      <a:pt x="79508" y="15561"/>
                    </a:cubicBezTo>
                    <a:cubicBezTo>
                      <a:pt x="81505" y="12899"/>
                      <a:pt x="83102" y="9039"/>
                      <a:pt x="79375" y="7087"/>
                    </a:cubicBezTo>
                    <a:cubicBezTo>
                      <a:pt x="78300" y="6536"/>
                      <a:pt x="77123" y="6361"/>
                      <a:pt x="75928" y="6361"/>
                    </a:cubicBezTo>
                    <a:cubicBezTo>
                      <a:pt x="75199" y="6361"/>
                      <a:pt x="74463" y="6426"/>
                      <a:pt x="73740" y="6510"/>
                    </a:cubicBezTo>
                    <a:cubicBezTo>
                      <a:pt x="71389" y="6732"/>
                      <a:pt x="69082" y="7176"/>
                      <a:pt x="66775" y="7841"/>
                    </a:cubicBezTo>
                    <a:cubicBezTo>
                      <a:pt x="66642" y="7708"/>
                      <a:pt x="66508" y="7575"/>
                      <a:pt x="66331" y="7442"/>
                    </a:cubicBezTo>
                    <a:cubicBezTo>
                      <a:pt x="68993" y="6554"/>
                      <a:pt x="71699" y="5845"/>
                      <a:pt x="74450" y="5401"/>
                    </a:cubicBezTo>
                    <a:cubicBezTo>
                      <a:pt x="74791" y="5316"/>
                      <a:pt x="74682" y="4821"/>
                      <a:pt x="74359" y="4821"/>
                    </a:cubicBezTo>
                    <a:cubicBezTo>
                      <a:pt x="74345" y="4821"/>
                      <a:pt x="74331" y="4822"/>
                      <a:pt x="74317" y="4824"/>
                    </a:cubicBezTo>
                    <a:cubicBezTo>
                      <a:pt x="71522" y="5312"/>
                      <a:pt x="68771" y="6022"/>
                      <a:pt x="66065" y="6909"/>
                    </a:cubicBezTo>
                    <a:cubicBezTo>
                      <a:pt x="66020" y="6954"/>
                      <a:pt x="65932" y="6998"/>
                      <a:pt x="65932" y="7043"/>
                    </a:cubicBezTo>
                    <a:lnTo>
                      <a:pt x="65577" y="6732"/>
                    </a:lnTo>
                    <a:cubicBezTo>
                      <a:pt x="70857" y="4957"/>
                      <a:pt x="76269" y="3360"/>
                      <a:pt x="81860" y="3005"/>
                    </a:cubicBezTo>
                    <a:cubicBezTo>
                      <a:pt x="82827" y="2938"/>
                      <a:pt x="83869" y="2878"/>
                      <a:pt x="84923" y="2878"/>
                    </a:cubicBezTo>
                    <a:close/>
                    <a:moveTo>
                      <a:pt x="56570" y="53806"/>
                    </a:moveTo>
                    <a:lnTo>
                      <a:pt x="57812" y="54472"/>
                    </a:lnTo>
                    <a:cubicBezTo>
                      <a:pt x="57413" y="54649"/>
                      <a:pt x="57058" y="54782"/>
                      <a:pt x="56659" y="54916"/>
                    </a:cubicBezTo>
                    <a:cubicBezTo>
                      <a:pt x="56614" y="54561"/>
                      <a:pt x="56570" y="54161"/>
                      <a:pt x="56570" y="53806"/>
                    </a:cubicBezTo>
                    <a:close/>
                    <a:moveTo>
                      <a:pt x="72942" y="28561"/>
                    </a:moveTo>
                    <a:lnTo>
                      <a:pt x="72942" y="28561"/>
                    </a:lnTo>
                    <a:cubicBezTo>
                      <a:pt x="71345" y="31711"/>
                      <a:pt x="70413" y="35261"/>
                      <a:pt x="72010" y="38633"/>
                    </a:cubicBezTo>
                    <a:lnTo>
                      <a:pt x="71566" y="38899"/>
                    </a:lnTo>
                    <a:cubicBezTo>
                      <a:pt x="70901" y="37656"/>
                      <a:pt x="70590" y="36281"/>
                      <a:pt x="70679" y="34861"/>
                    </a:cubicBezTo>
                    <a:cubicBezTo>
                      <a:pt x="70679" y="34684"/>
                      <a:pt x="70535" y="34595"/>
                      <a:pt x="70391" y="34595"/>
                    </a:cubicBezTo>
                    <a:cubicBezTo>
                      <a:pt x="70246" y="34595"/>
                      <a:pt x="70102" y="34684"/>
                      <a:pt x="70102" y="34861"/>
                    </a:cubicBezTo>
                    <a:lnTo>
                      <a:pt x="70102" y="35127"/>
                    </a:lnTo>
                    <a:cubicBezTo>
                      <a:pt x="70014" y="35039"/>
                      <a:pt x="69925" y="35039"/>
                      <a:pt x="69836" y="35039"/>
                    </a:cubicBezTo>
                    <a:cubicBezTo>
                      <a:pt x="69703" y="35083"/>
                      <a:pt x="69570" y="35216"/>
                      <a:pt x="69525" y="35349"/>
                    </a:cubicBezTo>
                    <a:lnTo>
                      <a:pt x="69082" y="35882"/>
                    </a:lnTo>
                    <a:cubicBezTo>
                      <a:pt x="68960" y="36094"/>
                      <a:pt x="69130" y="36286"/>
                      <a:pt x="69320" y="36286"/>
                    </a:cubicBezTo>
                    <a:cubicBezTo>
                      <a:pt x="69408" y="36286"/>
                      <a:pt x="69500" y="36246"/>
                      <a:pt x="69570" y="36148"/>
                    </a:cubicBezTo>
                    <a:lnTo>
                      <a:pt x="69836" y="35837"/>
                    </a:lnTo>
                    <a:lnTo>
                      <a:pt x="69925" y="35660"/>
                    </a:lnTo>
                    <a:cubicBezTo>
                      <a:pt x="70014" y="35660"/>
                      <a:pt x="70058" y="35660"/>
                      <a:pt x="70102" y="35615"/>
                    </a:cubicBezTo>
                    <a:cubicBezTo>
                      <a:pt x="70147" y="36059"/>
                      <a:pt x="70191" y="36547"/>
                      <a:pt x="70280" y="36991"/>
                    </a:cubicBezTo>
                    <a:cubicBezTo>
                      <a:pt x="70243" y="36973"/>
                      <a:pt x="70199" y="36962"/>
                      <a:pt x="70156" y="36962"/>
                    </a:cubicBezTo>
                    <a:cubicBezTo>
                      <a:pt x="70096" y="36962"/>
                      <a:pt x="70040" y="36983"/>
                      <a:pt x="70014" y="37035"/>
                    </a:cubicBezTo>
                    <a:cubicBezTo>
                      <a:pt x="69259" y="37967"/>
                      <a:pt x="68904" y="39165"/>
                      <a:pt x="69037" y="40363"/>
                    </a:cubicBezTo>
                    <a:cubicBezTo>
                      <a:pt x="68904" y="40452"/>
                      <a:pt x="68816" y="40540"/>
                      <a:pt x="68682" y="40629"/>
                    </a:cubicBezTo>
                    <a:cubicBezTo>
                      <a:pt x="68464" y="40775"/>
                      <a:pt x="68604" y="41130"/>
                      <a:pt x="68833" y="41130"/>
                    </a:cubicBezTo>
                    <a:cubicBezTo>
                      <a:pt x="68883" y="41130"/>
                      <a:pt x="68937" y="41113"/>
                      <a:pt x="68993" y="41073"/>
                    </a:cubicBezTo>
                    <a:cubicBezTo>
                      <a:pt x="70368" y="40097"/>
                      <a:pt x="71877" y="39209"/>
                      <a:pt x="73474" y="38544"/>
                    </a:cubicBezTo>
                    <a:lnTo>
                      <a:pt x="73474" y="38544"/>
                    </a:lnTo>
                    <a:cubicBezTo>
                      <a:pt x="73297" y="38987"/>
                      <a:pt x="73119" y="39431"/>
                      <a:pt x="72897" y="39875"/>
                    </a:cubicBezTo>
                    <a:lnTo>
                      <a:pt x="72720" y="39875"/>
                    </a:lnTo>
                    <a:cubicBezTo>
                      <a:pt x="70590" y="40895"/>
                      <a:pt x="68638" y="42271"/>
                      <a:pt x="66952" y="43957"/>
                    </a:cubicBezTo>
                    <a:cubicBezTo>
                      <a:pt x="66779" y="44164"/>
                      <a:pt x="66984" y="44426"/>
                      <a:pt x="67188" y="44426"/>
                    </a:cubicBezTo>
                    <a:cubicBezTo>
                      <a:pt x="67245" y="44426"/>
                      <a:pt x="67303" y="44405"/>
                      <a:pt x="67351" y="44356"/>
                    </a:cubicBezTo>
                    <a:cubicBezTo>
                      <a:pt x="68904" y="42847"/>
                      <a:pt x="70679" y="41561"/>
                      <a:pt x="72587" y="40585"/>
                    </a:cubicBezTo>
                    <a:lnTo>
                      <a:pt x="72587" y="40585"/>
                    </a:lnTo>
                    <a:cubicBezTo>
                      <a:pt x="72365" y="41117"/>
                      <a:pt x="72099" y="41605"/>
                      <a:pt x="71833" y="42093"/>
                    </a:cubicBezTo>
                    <a:cubicBezTo>
                      <a:pt x="70102" y="43158"/>
                      <a:pt x="68505" y="44445"/>
                      <a:pt x="67174" y="45998"/>
                    </a:cubicBezTo>
                    <a:cubicBezTo>
                      <a:pt x="65932" y="47329"/>
                      <a:pt x="64601" y="48926"/>
                      <a:pt x="64290" y="50789"/>
                    </a:cubicBezTo>
                    <a:lnTo>
                      <a:pt x="64290" y="50834"/>
                    </a:lnTo>
                    <a:cubicBezTo>
                      <a:pt x="64024" y="51011"/>
                      <a:pt x="63758" y="51233"/>
                      <a:pt x="63447" y="51410"/>
                    </a:cubicBezTo>
                    <a:cubicBezTo>
                      <a:pt x="63758" y="49636"/>
                      <a:pt x="64468" y="47994"/>
                      <a:pt x="65577" y="46574"/>
                    </a:cubicBezTo>
                    <a:cubicBezTo>
                      <a:pt x="65734" y="46386"/>
                      <a:pt x="65536" y="46198"/>
                      <a:pt x="65328" y="46198"/>
                    </a:cubicBezTo>
                    <a:cubicBezTo>
                      <a:pt x="65241" y="46198"/>
                      <a:pt x="65154" y="46230"/>
                      <a:pt x="65089" y="46308"/>
                    </a:cubicBezTo>
                    <a:cubicBezTo>
                      <a:pt x="63846" y="47950"/>
                      <a:pt x="63092" y="49858"/>
                      <a:pt x="62826" y="51899"/>
                    </a:cubicBezTo>
                    <a:cubicBezTo>
                      <a:pt x="62648" y="52032"/>
                      <a:pt x="62427" y="52165"/>
                      <a:pt x="62249" y="52298"/>
                    </a:cubicBezTo>
                    <a:cubicBezTo>
                      <a:pt x="62648" y="48527"/>
                      <a:pt x="64468" y="45110"/>
                      <a:pt x="67307" y="42626"/>
                    </a:cubicBezTo>
                    <a:cubicBezTo>
                      <a:pt x="67485" y="42448"/>
                      <a:pt x="67396" y="42182"/>
                      <a:pt x="67130" y="42138"/>
                    </a:cubicBezTo>
                    <a:cubicBezTo>
                      <a:pt x="67174" y="42093"/>
                      <a:pt x="67174" y="42093"/>
                      <a:pt x="67130" y="42049"/>
                    </a:cubicBezTo>
                    <a:cubicBezTo>
                      <a:pt x="66775" y="39964"/>
                      <a:pt x="67174" y="37790"/>
                      <a:pt x="68194" y="35926"/>
                    </a:cubicBezTo>
                    <a:cubicBezTo>
                      <a:pt x="68316" y="35713"/>
                      <a:pt x="68125" y="35521"/>
                      <a:pt x="67936" y="35521"/>
                    </a:cubicBezTo>
                    <a:cubicBezTo>
                      <a:pt x="67849" y="35521"/>
                      <a:pt x="67762" y="35562"/>
                      <a:pt x="67706" y="35660"/>
                    </a:cubicBezTo>
                    <a:cubicBezTo>
                      <a:pt x="66642" y="37656"/>
                      <a:pt x="66242" y="39919"/>
                      <a:pt x="66597" y="42182"/>
                    </a:cubicBezTo>
                    <a:cubicBezTo>
                      <a:pt x="66642" y="42271"/>
                      <a:pt x="66686" y="42315"/>
                      <a:pt x="66775" y="42359"/>
                    </a:cubicBezTo>
                    <a:cubicBezTo>
                      <a:pt x="66420" y="42670"/>
                      <a:pt x="66109" y="42981"/>
                      <a:pt x="65799" y="43291"/>
                    </a:cubicBezTo>
                    <a:cubicBezTo>
                      <a:pt x="65577" y="40984"/>
                      <a:pt x="65887" y="38677"/>
                      <a:pt x="66642" y="36503"/>
                    </a:cubicBezTo>
                    <a:cubicBezTo>
                      <a:pt x="66723" y="36285"/>
                      <a:pt x="66555" y="36151"/>
                      <a:pt x="66382" y="36151"/>
                    </a:cubicBezTo>
                    <a:cubicBezTo>
                      <a:pt x="66272" y="36151"/>
                      <a:pt x="66161" y="36205"/>
                      <a:pt x="66109" y="36325"/>
                    </a:cubicBezTo>
                    <a:cubicBezTo>
                      <a:pt x="65266" y="38633"/>
                      <a:pt x="65000" y="41073"/>
                      <a:pt x="65266" y="43469"/>
                    </a:cubicBezTo>
                    <a:cubicBezTo>
                      <a:pt x="65266" y="43557"/>
                      <a:pt x="65355" y="43646"/>
                      <a:pt x="65444" y="43690"/>
                    </a:cubicBezTo>
                    <a:cubicBezTo>
                      <a:pt x="65222" y="43912"/>
                      <a:pt x="65044" y="44134"/>
                      <a:pt x="64867" y="44356"/>
                    </a:cubicBezTo>
                    <a:cubicBezTo>
                      <a:pt x="64601" y="43602"/>
                      <a:pt x="64512" y="42803"/>
                      <a:pt x="64645" y="42004"/>
                    </a:cubicBezTo>
                    <a:cubicBezTo>
                      <a:pt x="64672" y="41815"/>
                      <a:pt x="64485" y="41675"/>
                      <a:pt x="64314" y="41675"/>
                    </a:cubicBezTo>
                    <a:cubicBezTo>
                      <a:pt x="64205" y="41675"/>
                      <a:pt x="64103" y="41733"/>
                      <a:pt x="64068" y="41871"/>
                    </a:cubicBezTo>
                    <a:cubicBezTo>
                      <a:pt x="63935" y="42803"/>
                      <a:pt x="64024" y="43779"/>
                      <a:pt x="64379" y="44667"/>
                    </a:cubicBezTo>
                    <a:cubicBezTo>
                      <a:pt x="64379" y="44711"/>
                      <a:pt x="64423" y="44755"/>
                      <a:pt x="64512" y="44800"/>
                    </a:cubicBezTo>
                    <a:cubicBezTo>
                      <a:pt x="64113" y="45332"/>
                      <a:pt x="63802" y="45864"/>
                      <a:pt x="63491" y="46397"/>
                    </a:cubicBezTo>
                    <a:cubicBezTo>
                      <a:pt x="63536" y="46264"/>
                      <a:pt x="63491" y="46131"/>
                      <a:pt x="63403" y="46042"/>
                    </a:cubicBezTo>
                    <a:lnTo>
                      <a:pt x="62338" y="45288"/>
                    </a:lnTo>
                    <a:cubicBezTo>
                      <a:pt x="62295" y="45259"/>
                      <a:pt x="62253" y="45247"/>
                      <a:pt x="62212" y="45247"/>
                    </a:cubicBezTo>
                    <a:cubicBezTo>
                      <a:pt x="62000" y="45247"/>
                      <a:pt x="61848" y="45589"/>
                      <a:pt x="62072" y="45776"/>
                    </a:cubicBezTo>
                    <a:lnTo>
                      <a:pt x="63136" y="46574"/>
                    </a:lnTo>
                    <a:cubicBezTo>
                      <a:pt x="63187" y="46608"/>
                      <a:pt x="63238" y="46623"/>
                      <a:pt x="63287" y="46623"/>
                    </a:cubicBezTo>
                    <a:cubicBezTo>
                      <a:pt x="63365" y="46623"/>
                      <a:pt x="63437" y="46585"/>
                      <a:pt x="63491" y="46530"/>
                    </a:cubicBezTo>
                    <a:lnTo>
                      <a:pt x="63491" y="46530"/>
                    </a:lnTo>
                    <a:cubicBezTo>
                      <a:pt x="63403" y="46707"/>
                      <a:pt x="63314" y="46885"/>
                      <a:pt x="63225" y="47062"/>
                    </a:cubicBezTo>
                    <a:lnTo>
                      <a:pt x="63181" y="47062"/>
                    </a:lnTo>
                    <a:lnTo>
                      <a:pt x="61761" y="46264"/>
                    </a:lnTo>
                    <a:cubicBezTo>
                      <a:pt x="61718" y="46245"/>
                      <a:pt x="61677" y="46237"/>
                      <a:pt x="61639" y="46237"/>
                    </a:cubicBezTo>
                    <a:cubicBezTo>
                      <a:pt x="61399" y="46237"/>
                      <a:pt x="61265" y="46561"/>
                      <a:pt x="61495" y="46752"/>
                    </a:cubicBezTo>
                    <a:lnTo>
                      <a:pt x="62870" y="47550"/>
                    </a:lnTo>
                    <a:lnTo>
                      <a:pt x="62959" y="47550"/>
                    </a:lnTo>
                    <a:cubicBezTo>
                      <a:pt x="62826" y="47861"/>
                      <a:pt x="62737" y="48172"/>
                      <a:pt x="62604" y="48482"/>
                    </a:cubicBezTo>
                    <a:cubicBezTo>
                      <a:pt x="62604" y="48393"/>
                      <a:pt x="62604" y="48349"/>
                      <a:pt x="62560" y="48305"/>
                    </a:cubicBezTo>
                    <a:cubicBezTo>
                      <a:pt x="62205" y="47817"/>
                      <a:pt x="61805" y="47417"/>
                      <a:pt x="61273" y="47151"/>
                    </a:cubicBezTo>
                    <a:cubicBezTo>
                      <a:pt x="61227" y="47125"/>
                      <a:pt x="61181" y="47113"/>
                      <a:pt x="61138" y="47113"/>
                    </a:cubicBezTo>
                    <a:cubicBezTo>
                      <a:pt x="60896" y="47113"/>
                      <a:pt x="60743" y="47488"/>
                      <a:pt x="61007" y="47639"/>
                    </a:cubicBezTo>
                    <a:cubicBezTo>
                      <a:pt x="61406" y="47861"/>
                      <a:pt x="61805" y="48172"/>
                      <a:pt x="62072" y="48571"/>
                    </a:cubicBezTo>
                    <a:cubicBezTo>
                      <a:pt x="62130" y="48649"/>
                      <a:pt x="62222" y="48684"/>
                      <a:pt x="62315" y="48684"/>
                    </a:cubicBezTo>
                    <a:cubicBezTo>
                      <a:pt x="62434" y="48684"/>
                      <a:pt x="62554" y="48626"/>
                      <a:pt x="62604" y="48527"/>
                    </a:cubicBezTo>
                    <a:lnTo>
                      <a:pt x="62604" y="48527"/>
                    </a:lnTo>
                    <a:cubicBezTo>
                      <a:pt x="62205" y="49503"/>
                      <a:pt x="61939" y="50523"/>
                      <a:pt x="61805" y="51544"/>
                    </a:cubicBezTo>
                    <a:cubicBezTo>
                      <a:pt x="61761" y="51322"/>
                      <a:pt x="61717" y="51100"/>
                      <a:pt x="61672" y="50834"/>
                    </a:cubicBezTo>
                    <a:cubicBezTo>
                      <a:pt x="61655" y="50698"/>
                      <a:pt x="61567" y="50640"/>
                      <a:pt x="61467" y="50640"/>
                    </a:cubicBezTo>
                    <a:cubicBezTo>
                      <a:pt x="61305" y="50640"/>
                      <a:pt x="61112" y="50792"/>
                      <a:pt x="61140" y="51011"/>
                    </a:cubicBezTo>
                    <a:cubicBezTo>
                      <a:pt x="61140" y="51322"/>
                      <a:pt x="61229" y="51544"/>
                      <a:pt x="61273" y="51854"/>
                    </a:cubicBezTo>
                    <a:cubicBezTo>
                      <a:pt x="61051" y="51721"/>
                      <a:pt x="60829" y="51632"/>
                      <a:pt x="60652" y="51544"/>
                    </a:cubicBezTo>
                    <a:cubicBezTo>
                      <a:pt x="60696" y="51499"/>
                      <a:pt x="60696" y="51410"/>
                      <a:pt x="60696" y="51322"/>
                    </a:cubicBezTo>
                    <a:cubicBezTo>
                      <a:pt x="60563" y="50434"/>
                      <a:pt x="60297" y="49591"/>
                      <a:pt x="59898" y="48748"/>
                    </a:cubicBezTo>
                    <a:cubicBezTo>
                      <a:pt x="59856" y="48652"/>
                      <a:pt x="59781" y="48611"/>
                      <a:pt x="59701" y="48611"/>
                    </a:cubicBezTo>
                    <a:cubicBezTo>
                      <a:pt x="59522" y="48611"/>
                      <a:pt x="59318" y="48814"/>
                      <a:pt x="59410" y="49059"/>
                    </a:cubicBezTo>
                    <a:cubicBezTo>
                      <a:pt x="59765" y="49769"/>
                      <a:pt x="59986" y="50523"/>
                      <a:pt x="60119" y="51322"/>
                    </a:cubicBezTo>
                    <a:lnTo>
                      <a:pt x="59809" y="51189"/>
                    </a:lnTo>
                    <a:cubicBezTo>
                      <a:pt x="59676" y="50612"/>
                      <a:pt x="59498" y="50035"/>
                      <a:pt x="59276" y="49503"/>
                    </a:cubicBezTo>
                    <a:cubicBezTo>
                      <a:pt x="59224" y="49412"/>
                      <a:pt x="59146" y="49374"/>
                      <a:pt x="59065" y="49374"/>
                    </a:cubicBezTo>
                    <a:cubicBezTo>
                      <a:pt x="58870" y="49374"/>
                      <a:pt x="58663" y="49594"/>
                      <a:pt x="58788" y="49813"/>
                    </a:cubicBezTo>
                    <a:cubicBezTo>
                      <a:pt x="58966" y="50168"/>
                      <a:pt x="59099" y="50568"/>
                      <a:pt x="59188" y="50967"/>
                    </a:cubicBezTo>
                    <a:cubicBezTo>
                      <a:pt x="58744" y="50789"/>
                      <a:pt x="58300" y="50656"/>
                      <a:pt x="57857" y="50523"/>
                    </a:cubicBezTo>
                    <a:cubicBezTo>
                      <a:pt x="57830" y="50516"/>
                      <a:pt x="57804" y="50513"/>
                      <a:pt x="57780" y="50513"/>
                    </a:cubicBezTo>
                    <a:cubicBezTo>
                      <a:pt x="57484" y="50513"/>
                      <a:pt x="57396" y="50977"/>
                      <a:pt x="57724" y="51100"/>
                    </a:cubicBezTo>
                    <a:cubicBezTo>
                      <a:pt x="58300" y="51233"/>
                      <a:pt x="58833" y="51410"/>
                      <a:pt x="59410" y="51632"/>
                    </a:cubicBezTo>
                    <a:cubicBezTo>
                      <a:pt x="59443" y="51732"/>
                      <a:pt x="59526" y="51782"/>
                      <a:pt x="59622" y="51782"/>
                    </a:cubicBezTo>
                    <a:cubicBezTo>
                      <a:pt x="59654" y="51782"/>
                      <a:pt x="59687" y="51777"/>
                      <a:pt x="59720" y="51765"/>
                    </a:cubicBezTo>
                    <a:cubicBezTo>
                      <a:pt x="60341" y="52032"/>
                      <a:pt x="60962" y="52298"/>
                      <a:pt x="61584" y="52653"/>
                    </a:cubicBezTo>
                    <a:lnTo>
                      <a:pt x="61672" y="52653"/>
                    </a:lnTo>
                    <a:cubicBezTo>
                      <a:pt x="61450" y="52742"/>
                      <a:pt x="61273" y="52875"/>
                      <a:pt x="61051" y="53008"/>
                    </a:cubicBezTo>
                    <a:cubicBezTo>
                      <a:pt x="61096" y="52875"/>
                      <a:pt x="61051" y="52742"/>
                      <a:pt x="60918" y="52697"/>
                    </a:cubicBezTo>
                    <a:lnTo>
                      <a:pt x="60430" y="52475"/>
                    </a:lnTo>
                    <a:cubicBezTo>
                      <a:pt x="60393" y="52460"/>
                      <a:pt x="60357" y="52453"/>
                      <a:pt x="60323" y="52453"/>
                    </a:cubicBezTo>
                    <a:cubicBezTo>
                      <a:pt x="60065" y="52453"/>
                      <a:pt x="59890" y="52846"/>
                      <a:pt x="60164" y="52963"/>
                    </a:cubicBezTo>
                    <a:lnTo>
                      <a:pt x="60652" y="53185"/>
                    </a:lnTo>
                    <a:cubicBezTo>
                      <a:pt x="59898" y="53585"/>
                      <a:pt x="59099" y="53984"/>
                      <a:pt x="58256" y="54339"/>
                    </a:cubicBezTo>
                    <a:cubicBezTo>
                      <a:pt x="58300" y="54206"/>
                      <a:pt x="58212" y="54117"/>
                      <a:pt x="58123" y="54073"/>
                    </a:cubicBezTo>
                    <a:lnTo>
                      <a:pt x="56570" y="53185"/>
                    </a:lnTo>
                    <a:cubicBezTo>
                      <a:pt x="56570" y="53008"/>
                      <a:pt x="56570" y="52875"/>
                      <a:pt x="56614" y="52697"/>
                    </a:cubicBezTo>
                    <a:cubicBezTo>
                      <a:pt x="57324" y="53052"/>
                      <a:pt x="57990" y="53451"/>
                      <a:pt x="58655" y="53939"/>
                    </a:cubicBezTo>
                    <a:cubicBezTo>
                      <a:pt x="58710" y="53985"/>
                      <a:pt x="58771" y="54004"/>
                      <a:pt x="58830" y="54004"/>
                    </a:cubicBezTo>
                    <a:cubicBezTo>
                      <a:pt x="59058" y="54004"/>
                      <a:pt x="59266" y="53716"/>
                      <a:pt x="59055" y="53540"/>
                    </a:cubicBezTo>
                    <a:cubicBezTo>
                      <a:pt x="58300" y="53008"/>
                      <a:pt x="57546" y="52520"/>
                      <a:pt x="56703" y="52120"/>
                    </a:cubicBezTo>
                    <a:cubicBezTo>
                      <a:pt x="56703" y="52032"/>
                      <a:pt x="56747" y="51899"/>
                      <a:pt x="56792" y="51810"/>
                    </a:cubicBezTo>
                    <a:cubicBezTo>
                      <a:pt x="56792" y="51765"/>
                      <a:pt x="56792" y="51677"/>
                      <a:pt x="56792" y="51632"/>
                    </a:cubicBezTo>
                    <a:lnTo>
                      <a:pt x="58744" y="52298"/>
                    </a:lnTo>
                    <a:cubicBezTo>
                      <a:pt x="58783" y="52312"/>
                      <a:pt x="58819" y="52319"/>
                      <a:pt x="58852" y="52319"/>
                    </a:cubicBezTo>
                    <a:cubicBezTo>
                      <a:pt x="59122" y="52319"/>
                      <a:pt x="59193" y="51884"/>
                      <a:pt x="58877" y="51765"/>
                    </a:cubicBezTo>
                    <a:lnTo>
                      <a:pt x="56792" y="51056"/>
                    </a:lnTo>
                    <a:cubicBezTo>
                      <a:pt x="56756" y="51044"/>
                      <a:pt x="56722" y="51038"/>
                      <a:pt x="56691" y="51038"/>
                    </a:cubicBezTo>
                    <a:cubicBezTo>
                      <a:pt x="56494" y="51038"/>
                      <a:pt x="56405" y="51263"/>
                      <a:pt x="56481" y="51455"/>
                    </a:cubicBezTo>
                    <a:cubicBezTo>
                      <a:pt x="56393" y="51455"/>
                      <a:pt x="56259" y="51544"/>
                      <a:pt x="56259" y="51632"/>
                    </a:cubicBezTo>
                    <a:cubicBezTo>
                      <a:pt x="55993" y="52742"/>
                      <a:pt x="55949" y="53939"/>
                      <a:pt x="56126" y="55049"/>
                    </a:cubicBezTo>
                    <a:cubicBezTo>
                      <a:pt x="56082" y="55093"/>
                      <a:pt x="56082" y="55093"/>
                      <a:pt x="56126" y="55093"/>
                    </a:cubicBezTo>
                    <a:cubicBezTo>
                      <a:pt x="55550" y="55271"/>
                      <a:pt x="54973" y="55448"/>
                      <a:pt x="54352" y="55625"/>
                    </a:cubicBezTo>
                    <a:cubicBezTo>
                      <a:pt x="54263" y="54827"/>
                      <a:pt x="54263" y="54073"/>
                      <a:pt x="54440" y="53318"/>
                    </a:cubicBezTo>
                    <a:cubicBezTo>
                      <a:pt x="54493" y="53109"/>
                      <a:pt x="54328" y="52976"/>
                      <a:pt x="54167" y="52976"/>
                    </a:cubicBezTo>
                    <a:cubicBezTo>
                      <a:pt x="54055" y="52976"/>
                      <a:pt x="53944" y="53040"/>
                      <a:pt x="53908" y="53185"/>
                    </a:cubicBezTo>
                    <a:cubicBezTo>
                      <a:pt x="53775" y="53806"/>
                      <a:pt x="53686" y="54472"/>
                      <a:pt x="53730" y="55137"/>
                    </a:cubicBezTo>
                    <a:cubicBezTo>
                      <a:pt x="53553" y="54694"/>
                      <a:pt x="53287" y="54294"/>
                      <a:pt x="52976" y="53984"/>
                    </a:cubicBezTo>
                    <a:cubicBezTo>
                      <a:pt x="52914" y="53921"/>
                      <a:pt x="52844" y="53895"/>
                      <a:pt x="52777" y="53895"/>
                    </a:cubicBezTo>
                    <a:cubicBezTo>
                      <a:pt x="52559" y="53895"/>
                      <a:pt x="52373" y="54169"/>
                      <a:pt x="52577" y="54339"/>
                    </a:cubicBezTo>
                    <a:cubicBezTo>
                      <a:pt x="52932" y="54738"/>
                      <a:pt x="53242" y="55226"/>
                      <a:pt x="53376" y="55759"/>
                    </a:cubicBezTo>
                    <a:cubicBezTo>
                      <a:pt x="53420" y="55759"/>
                      <a:pt x="53420" y="55803"/>
                      <a:pt x="53420" y="55847"/>
                    </a:cubicBezTo>
                    <a:cubicBezTo>
                      <a:pt x="52887" y="55936"/>
                      <a:pt x="52355" y="56069"/>
                      <a:pt x="51823" y="56158"/>
                    </a:cubicBezTo>
                    <a:cubicBezTo>
                      <a:pt x="51823" y="56069"/>
                      <a:pt x="51823" y="55980"/>
                      <a:pt x="51778" y="55936"/>
                    </a:cubicBezTo>
                    <a:lnTo>
                      <a:pt x="51290" y="55004"/>
                    </a:lnTo>
                    <a:cubicBezTo>
                      <a:pt x="51234" y="54906"/>
                      <a:pt x="51148" y="54866"/>
                      <a:pt x="51061" y="54866"/>
                    </a:cubicBezTo>
                    <a:cubicBezTo>
                      <a:pt x="50871" y="54866"/>
                      <a:pt x="50681" y="55058"/>
                      <a:pt x="50802" y="55271"/>
                    </a:cubicBezTo>
                    <a:lnTo>
                      <a:pt x="51290" y="56202"/>
                    </a:lnTo>
                    <a:lnTo>
                      <a:pt x="50935" y="56247"/>
                    </a:lnTo>
                    <a:lnTo>
                      <a:pt x="50580" y="55448"/>
                    </a:lnTo>
                    <a:cubicBezTo>
                      <a:pt x="50524" y="55350"/>
                      <a:pt x="50438" y="55310"/>
                      <a:pt x="50351" y="55310"/>
                    </a:cubicBezTo>
                    <a:cubicBezTo>
                      <a:pt x="50161" y="55310"/>
                      <a:pt x="49971" y="55501"/>
                      <a:pt x="50092" y="55714"/>
                    </a:cubicBezTo>
                    <a:lnTo>
                      <a:pt x="50403" y="56335"/>
                    </a:lnTo>
                    <a:cubicBezTo>
                      <a:pt x="49440" y="56440"/>
                      <a:pt x="48485" y="56490"/>
                      <a:pt x="47533" y="56490"/>
                    </a:cubicBezTo>
                    <a:cubicBezTo>
                      <a:pt x="46073" y="56490"/>
                      <a:pt x="44622" y="56373"/>
                      <a:pt x="43171" y="56158"/>
                    </a:cubicBezTo>
                    <a:lnTo>
                      <a:pt x="43171" y="56114"/>
                    </a:lnTo>
                    <a:cubicBezTo>
                      <a:pt x="38379" y="55359"/>
                      <a:pt x="33854" y="53318"/>
                      <a:pt x="30082" y="50301"/>
                    </a:cubicBezTo>
                    <a:cubicBezTo>
                      <a:pt x="31990" y="49591"/>
                      <a:pt x="33898" y="48837"/>
                      <a:pt x="35806" y="48039"/>
                    </a:cubicBezTo>
                    <a:cubicBezTo>
                      <a:pt x="46321" y="43690"/>
                      <a:pt x="56659" y="38810"/>
                      <a:pt x="66375" y="32865"/>
                    </a:cubicBezTo>
                    <a:lnTo>
                      <a:pt x="67396" y="32199"/>
                    </a:lnTo>
                    <a:lnTo>
                      <a:pt x="67928" y="32865"/>
                    </a:lnTo>
                    <a:lnTo>
                      <a:pt x="67973" y="32865"/>
                    </a:lnTo>
                    <a:cubicBezTo>
                      <a:pt x="68017" y="32865"/>
                      <a:pt x="67884" y="32953"/>
                      <a:pt x="67884" y="32998"/>
                    </a:cubicBezTo>
                    <a:cubicBezTo>
                      <a:pt x="67714" y="33202"/>
                      <a:pt x="67909" y="33485"/>
                      <a:pt x="68090" y="33485"/>
                    </a:cubicBezTo>
                    <a:cubicBezTo>
                      <a:pt x="68144" y="33485"/>
                      <a:pt x="68198" y="33459"/>
                      <a:pt x="68239" y="33397"/>
                    </a:cubicBezTo>
                    <a:cubicBezTo>
                      <a:pt x="69037" y="32421"/>
                      <a:pt x="69880" y="31534"/>
                      <a:pt x="70812" y="30735"/>
                    </a:cubicBezTo>
                    <a:lnTo>
                      <a:pt x="70901" y="30735"/>
                    </a:lnTo>
                    <a:cubicBezTo>
                      <a:pt x="70679" y="31312"/>
                      <a:pt x="70546" y="31933"/>
                      <a:pt x="70413" y="32554"/>
                    </a:cubicBezTo>
                    <a:cubicBezTo>
                      <a:pt x="70387" y="32764"/>
                      <a:pt x="70562" y="32896"/>
                      <a:pt x="70728" y="32896"/>
                    </a:cubicBezTo>
                    <a:cubicBezTo>
                      <a:pt x="70843" y="32896"/>
                      <a:pt x="70953" y="32832"/>
                      <a:pt x="70990" y="32687"/>
                    </a:cubicBezTo>
                    <a:cubicBezTo>
                      <a:pt x="71211" y="31489"/>
                      <a:pt x="71611" y="30380"/>
                      <a:pt x="72188" y="29315"/>
                    </a:cubicBezTo>
                    <a:cubicBezTo>
                      <a:pt x="72232" y="29227"/>
                      <a:pt x="72232" y="29138"/>
                      <a:pt x="72188" y="29093"/>
                    </a:cubicBezTo>
                    <a:lnTo>
                      <a:pt x="72942" y="28561"/>
                    </a:lnTo>
                    <a:close/>
                    <a:moveTo>
                      <a:pt x="47278" y="0"/>
                    </a:moveTo>
                    <a:cubicBezTo>
                      <a:pt x="46591" y="0"/>
                      <a:pt x="45902" y="26"/>
                      <a:pt x="45212" y="77"/>
                    </a:cubicBezTo>
                    <a:cubicBezTo>
                      <a:pt x="31946" y="1186"/>
                      <a:pt x="20721" y="11524"/>
                      <a:pt x="19079" y="24834"/>
                    </a:cubicBezTo>
                    <a:cubicBezTo>
                      <a:pt x="18902" y="26520"/>
                      <a:pt x="18857" y="28250"/>
                      <a:pt x="18946" y="29936"/>
                    </a:cubicBezTo>
                    <a:lnTo>
                      <a:pt x="18857" y="29981"/>
                    </a:lnTo>
                    <a:cubicBezTo>
                      <a:pt x="14065" y="33752"/>
                      <a:pt x="9185" y="37745"/>
                      <a:pt x="5236" y="42404"/>
                    </a:cubicBezTo>
                    <a:cubicBezTo>
                      <a:pt x="2840" y="45288"/>
                      <a:pt x="1" y="50612"/>
                      <a:pt x="3816" y="53673"/>
                    </a:cubicBezTo>
                    <a:cubicBezTo>
                      <a:pt x="5272" y="54784"/>
                      <a:pt x="7189" y="55068"/>
                      <a:pt x="9028" y="55068"/>
                    </a:cubicBezTo>
                    <a:cubicBezTo>
                      <a:pt x="9320" y="55068"/>
                      <a:pt x="9609" y="55061"/>
                      <a:pt x="9895" y="55049"/>
                    </a:cubicBezTo>
                    <a:cubicBezTo>
                      <a:pt x="12734" y="54871"/>
                      <a:pt x="15530" y="54472"/>
                      <a:pt x="18325" y="53806"/>
                    </a:cubicBezTo>
                    <a:cubicBezTo>
                      <a:pt x="22096" y="52963"/>
                      <a:pt x="25867" y="51854"/>
                      <a:pt x="29506" y="50479"/>
                    </a:cubicBezTo>
                    <a:cubicBezTo>
                      <a:pt x="29550" y="50523"/>
                      <a:pt x="29550" y="50568"/>
                      <a:pt x="29594" y="50612"/>
                    </a:cubicBezTo>
                    <a:cubicBezTo>
                      <a:pt x="34742" y="54845"/>
                      <a:pt x="41105" y="57016"/>
                      <a:pt x="47515" y="57016"/>
                    </a:cubicBezTo>
                    <a:cubicBezTo>
                      <a:pt x="51989" y="57016"/>
                      <a:pt x="56486" y="55958"/>
                      <a:pt x="60608" y="53806"/>
                    </a:cubicBezTo>
                    <a:cubicBezTo>
                      <a:pt x="70679" y="48571"/>
                      <a:pt x="76624" y="37834"/>
                      <a:pt x="75781" y="26520"/>
                    </a:cubicBezTo>
                    <a:lnTo>
                      <a:pt x="75781" y="26476"/>
                    </a:lnTo>
                    <a:cubicBezTo>
                      <a:pt x="77157" y="25455"/>
                      <a:pt x="78532" y="24390"/>
                      <a:pt x="79908" y="23281"/>
                    </a:cubicBezTo>
                    <a:cubicBezTo>
                      <a:pt x="82082" y="21462"/>
                      <a:pt x="84211" y="19599"/>
                      <a:pt x="86252" y="17602"/>
                    </a:cubicBezTo>
                    <a:cubicBezTo>
                      <a:pt x="88116" y="15783"/>
                      <a:pt x="90023" y="13875"/>
                      <a:pt x="91266" y="11524"/>
                    </a:cubicBezTo>
                    <a:cubicBezTo>
                      <a:pt x="92331" y="9571"/>
                      <a:pt x="93262" y="6865"/>
                      <a:pt x="92064" y="4780"/>
                    </a:cubicBezTo>
                    <a:cubicBezTo>
                      <a:pt x="90866" y="2561"/>
                      <a:pt x="87672" y="2517"/>
                      <a:pt x="85498" y="2428"/>
                    </a:cubicBezTo>
                    <a:cubicBezTo>
                      <a:pt x="84969" y="2401"/>
                      <a:pt x="84441" y="2389"/>
                      <a:pt x="83914" y="2389"/>
                    </a:cubicBezTo>
                    <a:cubicBezTo>
                      <a:pt x="77452" y="2389"/>
                      <a:pt x="71116" y="4326"/>
                      <a:pt x="65044" y="6377"/>
                    </a:cubicBezTo>
                    <a:cubicBezTo>
                      <a:pt x="59991" y="2246"/>
                      <a:pt x="53741" y="0"/>
                      <a:pt x="47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2"/>
              <p:cNvSpPr/>
              <p:nvPr/>
            </p:nvSpPr>
            <p:spPr>
              <a:xfrm>
                <a:off x="1891958" y="3308459"/>
                <a:ext cx="37855" cy="4417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622" extrusionOk="0">
                    <a:moveTo>
                      <a:pt x="266" y="0"/>
                    </a:moveTo>
                    <a:cubicBezTo>
                      <a:pt x="133" y="0"/>
                      <a:pt x="0" y="89"/>
                      <a:pt x="0" y="267"/>
                    </a:cubicBezTo>
                    <a:lnTo>
                      <a:pt x="0" y="355"/>
                    </a:lnTo>
                    <a:cubicBezTo>
                      <a:pt x="0" y="533"/>
                      <a:pt x="133" y="622"/>
                      <a:pt x="266" y="622"/>
                    </a:cubicBezTo>
                    <a:cubicBezTo>
                      <a:pt x="400" y="622"/>
                      <a:pt x="533" y="533"/>
                      <a:pt x="533" y="355"/>
                    </a:cubicBezTo>
                    <a:lnTo>
                      <a:pt x="533" y="267"/>
                    </a:lnTo>
                    <a:cubicBezTo>
                      <a:pt x="533" y="89"/>
                      <a:pt x="400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2"/>
              <p:cNvSpPr/>
              <p:nvPr/>
            </p:nvSpPr>
            <p:spPr>
              <a:xfrm>
                <a:off x="1677683" y="3475078"/>
                <a:ext cx="262854" cy="584089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24" extrusionOk="0">
                    <a:moveTo>
                      <a:pt x="1960" y="1"/>
                    </a:moveTo>
                    <a:cubicBezTo>
                      <a:pt x="1873" y="1"/>
                      <a:pt x="1787" y="41"/>
                      <a:pt x="1731" y="139"/>
                    </a:cubicBezTo>
                    <a:cubicBezTo>
                      <a:pt x="888" y="1692"/>
                      <a:pt x="0" y="3821"/>
                      <a:pt x="311" y="5641"/>
                    </a:cubicBezTo>
                    <a:cubicBezTo>
                      <a:pt x="621" y="7105"/>
                      <a:pt x="1908" y="7815"/>
                      <a:pt x="3195" y="8214"/>
                    </a:cubicBezTo>
                    <a:cubicBezTo>
                      <a:pt x="3222" y="8221"/>
                      <a:pt x="3248" y="8224"/>
                      <a:pt x="3273" y="8224"/>
                    </a:cubicBezTo>
                    <a:cubicBezTo>
                      <a:pt x="3574" y="8224"/>
                      <a:pt x="3700" y="7760"/>
                      <a:pt x="3372" y="7637"/>
                    </a:cubicBezTo>
                    <a:cubicBezTo>
                      <a:pt x="1642" y="7149"/>
                      <a:pt x="666" y="6173"/>
                      <a:pt x="888" y="4310"/>
                    </a:cubicBezTo>
                    <a:cubicBezTo>
                      <a:pt x="1109" y="2934"/>
                      <a:pt x="1553" y="1603"/>
                      <a:pt x="2219" y="405"/>
                    </a:cubicBezTo>
                    <a:cubicBezTo>
                      <a:pt x="2340" y="192"/>
                      <a:pt x="2150" y="1"/>
                      <a:pt x="1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2"/>
              <p:cNvSpPr/>
              <p:nvPr/>
            </p:nvSpPr>
            <p:spPr>
              <a:xfrm>
                <a:off x="1977043" y="4017477"/>
                <a:ext cx="59943" cy="3785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33" extrusionOk="0">
                    <a:moveTo>
                      <a:pt x="355" y="0"/>
                    </a:moveTo>
                    <a:cubicBezTo>
                      <a:pt x="0" y="0"/>
                      <a:pt x="0" y="533"/>
                      <a:pt x="355" y="533"/>
                    </a:cubicBezTo>
                    <a:lnTo>
                      <a:pt x="444" y="533"/>
                    </a:lnTo>
                    <a:cubicBezTo>
                      <a:pt x="843" y="533"/>
                      <a:pt x="843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2"/>
              <p:cNvSpPr/>
              <p:nvPr/>
            </p:nvSpPr>
            <p:spPr>
              <a:xfrm>
                <a:off x="4056582" y="2423234"/>
                <a:ext cx="2023360" cy="1126417"/>
              </a:xfrm>
              <a:custGeom>
                <a:avLst/>
                <a:gdLst/>
                <a:ahLst/>
                <a:cxnLst/>
                <a:rect l="l" t="t" r="r" b="b"/>
                <a:pathLst>
                  <a:path w="28489" h="15860" extrusionOk="0">
                    <a:moveTo>
                      <a:pt x="28099" y="0"/>
                    </a:moveTo>
                    <a:cubicBezTo>
                      <a:pt x="28053" y="0"/>
                      <a:pt x="28005" y="13"/>
                      <a:pt x="27955" y="41"/>
                    </a:cubicBezTo>
                    <a:cubicBezTo>
                      <a:pt x="23651" y="3014"/>
                      <a:pt x="19436" y="6164"/>
                      <a:pt x="14733" y="8471"/>
                    </a:cubicBezTo>
                    <a:cubicBezTo>
                      <a:pt x="10030" y="10778"/>
                      <a:pt x="5105" y="13041"/>
                      <a:pt x="314" y="15348"/>
                    </a:cubicBezTo>
                    <a:cubicBezTo>
                      <a:pt x="1" y="15466"/>
                      <a:pt x="205" y="15859"/>
                      <a:pt x="471" y="15859"/>
                    </a:cubicBezTo>
                    <a:cubicBezTo>
                      <a:pt x="506" y="15859"/>
                      <a:pt x="543" y="15852"/>
                      <a:pt x="580" y="15836"/>
                    </a:cubicBezTo>
                    <a:cubicBezTo>
                      <a:pt x="5372" y="13529"/>
                      <a:pt x="10208" y="11266"/>
                      <a:pt x="14999" y="8915"/>
                    </a:cubicBezTo>
                    <a:cubicBezTo>
                      <a:pt x="19791" y="6608"/>
                      <a:pt x="23962" y="3458"/>
                      <a:pt x="28265" y="529"/>
                    </a:cubicBezTo>
                    <a:cubicBezTo>
                      <a:pt x="28489" y="343"/>
                      <a:pt x="28337" y="0"/>
                      <a:pt x="28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2"/>
              <p:cNvSpPr/>
              <p:nvPr/>
            </p:nvSpPr>
            <p:spPr>
              <a:xfrm>
                <a:off x="6212115" y="2296956"/>
                <a:ext cx="56818" cy="3785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33" extrusionOk="0">
                    <a:moveTo>
                      <a:pt x="356" y="0"/>
                    </a:moveTo>
                    <a:cubicBezTo>
                      <a:pt x="1" y="0"/>
                      <a:pt x="1" y="533"/>
                      <a:pt x="356" y="533"/>
                    </a:cubicBezTo>
                    <a:lnTo>
                      <a:pt x="444" y="533"/>
                    </a:lnTo>
                    <a:cubicBezTo>
                      <a:pt x="799" y="533"/>
                      <a:pt x="799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2"/>
              <p:cNvSpPr/>
              <p:nvPr/>
            </p:nvSpPr>
            <p:spPr>
              <a:xfrm>
                <a:off x="6392512" y="1222102"/>
                <a:ext cx="897582" cy="975565"/>
              </a:xfrm>
              <a:custGeom>
                <a:avLst/>
                <a:gdLst/>
                <a:ahLst/>
                <a:cxnLst/>
                <a:rect l="l" t="t" r="r" b="b"/>
                <a:pathLst>
                  <a:path w="12638" h="13736" extrusionOk="0">
                    <a:moveTo>
                      <a:pt x="12274" y="1"/>
                    </a:moveTo>
                    <a:cubicBezTo>
                      <a:pt x="12193" y="1"/>
                      <a:pt x="12113" y="42"/>
                      <a:pt x="12058" y="138"/>
                    </a:cubicBezTo>
                    <a:cubicBezTo>
                      <a:pt x="9396" y="5551"/>
                      <a:pt x="4737" y="9499"/>
                      <a:pt x="212" y="13271"/>
                    </a:cubicBezTo>
                    <a:cubicBezTo>
                      <a:pt x="0" y="13447"/>
                      <a:pt x="181" y="13735"/>
                      <a:pt x="419" y="13735"/>
                    </a:cubicBezTo>
                    <a:cubicBezTo>
                      <a:pt x="481" y="13735"/>
                      <a:pt x="547" y="13716"/>
                      <a:pt x="611" y="13670"/>
                    </a:cubicBezTo>
                    <a:cubicBezTo>
                      <a:pt x="5181" y="9854"/>
                      <a:pt x="9839" y="5861"/>
                      <a:pt x="12546" y="448"/>
                    </a:cubicBezTo>
                    <a:cubicBezTo>
                      <a:pt x="12638" y="203"/>
                      <a:pt x="12455" y="1"/>
                      <a:pt x="12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2"/>
              <p:cNvSpPr/>
              <p:nvPr/>
            </p:nvSpPr>
            <p:spPr>
              <a:xfrm>
                <a:off x="7248830" y="1036520"/>
                <a:ext cx="37926" cy="4652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55" extrusionOk="0">
                    <a:moveTo>
                      <a:pt x="267" y="0"/>
                    </a:moveTo>
                    <a:cubicBezTo>
                      <a:pt x="134" y="0"/>
                      <a:pt x="1" y="89"/>
                      <a:pt x="1" y="266"/>
                    </a:cubicBezTo>
                    <a:lnTo>
                      <a:pt x="1" y="355"/>
                    </a:lnTo>
                    <a:cubicBezTo>
                      <a:pt x="1" y="555"/>
                      <a:pt x="134" y="654"/>
                      <a:pt x="267" y="654"/>
                    </a:cubicBezTo>
                    <a:cubicBezTo>
                      <a:pt x="400" y="654"/>
                      <a:pt x="533" y="555"/>
                      <a:pt x="533" y="355"/>
                    </a:cubicBezTo>
                    <a:lnTo>
                      <a:pt x="533" y="266"/>
                    </a:lnTo>
                    <a:cubicBezTo>
                      <a:pt x="533" y="89"/>
                      <a:pt x="400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2"/>
              <p:cNvSpPr/>
              <p:nvPr/>
            </p:nvSpPr>
            <p:spPr>
              <a:xfrm>
                <a:off x="6527241" y="812728"/>
                <a:ext cx="56818" cy="41051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78" extrusionOk="0">
                    <a:moveTo>
                      <a:pt x="356" y="1"/>
                    </a:moveTo>
                    <a:cubicBezTo>
                      <a:pt x="1" y="1"/>
                      <a:pt x="1" y="578"/>
                      <a:pt x="356" y="578"/>
                    </a:cubicBezTo>
                    <a:lnTo>
                      <a:pt x="444" y="578"/>
                    </a:lnTo>
                    <a:cubicBezTo>
                      <a:pt x="799" y="578"/>
                      <a:pt x="799" y="1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>
                <a:off x="6599755" y="806478"/>
                <a:ext cx="56747" cy="4098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77" extrusionOk="0">
                    <a:moveTo>
                      <a:pt x="355" y="0"/>
                    </a:moveTo>
                    <a:cubicBezTo>
                      <a:pt x="0" y="0"/>
                      <a:pt x="0" y="577"/>
                      <a:pt x="355" y="577"/>
                    </a:cubicBezTo>
                    <a:lnTo>
                      <a:pt x="444" y="577"/>
                    </a:lnTo>
                    <a:cubicBezTo>
                      <a:pt x="799" y="577"/>
                      <a:pt x="799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>
                <a:off x="6777170" y="785172"/>
                <a:ext cx="284019" cy="53551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754" extrusionOk="0">
                    <a:moveTo>
                      <a:pt x="2005" y="1"/>
                    </a:moveTo>
                    <a:cubicBezTo>
                      <a:pt x="1451" y="1"/>
                      <a:pt x="896" y="56"/>
                      <a:pt x="342" y="167"/>
                    </a:cubicBezTo>
                    <a:cubicBezTo>
                      <a:pt x="1" y="252"/>
                      <a:pt x="110" y="746"/>
                      <a:pt x="433" y="746"/>
                    </a:cubicBezTo>
                    <a:cubicBezTo>
                      <a:pt x="447" y="746"/>
                      <a:pt x="461" y="746"/>
                      <a:pt x="475" y="744"/>
                    </a:cubicBezTo>
                    <a:cubicBezTo>
                      <a:pt x="985" y="633"/>
                      <a:pt x="1495" y="577"/>
                      <a:pt x="2000" y="577"/>
                    </a:cubicBezTo>
                    <a:cubicBezTo>
                      <a:pt x="2505" y="577"/>
                      <a:pt x="3004" y="633"/>
                      <a:pt x="3492" y="744"/>
                    </a:cubicBezTo>
                    <a:cubicBezTo>
                      <a:pt x="3520" y="750"/>
                      <a:pt x="3547" y="753"/>
                      <a:pt x="3573" y="753"/>
                    </a:cubicBezTo>
                    <a:cubicBezTo>
                      <a:pt x="3907" y="753"/>
                      <a:pt x="3999" y="249"/>
                      <a:pt x="3669" y="167"/>
                    </a:cubicBezTo>
                    <a:cubicBezTo>
                      <a:pt x="3115" y="56"/>
                      <a:pt x="2560" y="1"/>
                      <a:pt x="20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>
                <a:off x="5084064" y="4208385"/>
                <a:ext cx="56250" cy="9275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306" extrusionOk="0">
                    <a:moveTo>
                      <a:pt x="443" y="0"/>
                    </a:moveTo>
                    <a:cubicBezTo>
                      <a:pt x="326" y="0"/>
                      <a:pt x="202" y="57"/>
                      <a:pt x="133" y="196"/>
                    </a:cubicBezTo>
                    <a:cubicBezTo>
                      <a:pt x="44" y="462"/>
                      <a:pt x="0" y="728"/>
                      <a:pt x="0" y="1039"/>
                    </a:cubicBezTo>
                    <a:cubicBezTo>
                      <a:pt x="0" y="1217"/>
                      <a:pt x="144" y="1305"/>
                      <a:pt x="288" y="1305"/>
                    </a:cubicBezTo>
                    <a:cubicBezTo>
                      <a:pt x="433" y="1305"/>
                      <a:pt x="577" y="1217"/>
                      <a:pt x="577" y="1039"/>
                    </a:cubicBezTo>
                    <a:cubicBezTo>
                      <a:pt x="577" y="773"/>
                      <a:pt x="621" y="551"/>
                      <a:pt x="710" y="329"/>
                    </a:cubicBezTo>
                    <a:cubicBezTo>
                      <a:pt x="791" y="140"/>
                      <a:pt x="625" y="0"/>
                      <a:pt x="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>
                <a:off x="5389674" y="4187646"/>
                <a:ext cx="41051" cy="4417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22" extrusionOk="0">
                    <a:moveTo>
                      <a:pt x="289" y="0"/>
                    </a:moveTo>
                    <a:cubicBezTo>
                      <a:pt x="145" y="0"/>
                      <a:pt x="1" y="89"/>
                      <a:pt x="1" y="266"/>
                    </a:cubicBezTo>
                    <a:lnTo>
                      <a:pt x="1" y="355"/>
                    </a:lnTo>
                    <a:cubicBezTo>
                      <a:pt x="1" y="532"/>
                      <a:pt x="145" y="621"/>
                      <a:pt x="289" y="621"/>
                    </a:cubicBezTo>
                    <a:cubicBezTo>
                      <a:pt x="433" y="621"/>
                      <a:pt x="578" y="532"/>
                      <a:pt x="578" y="355"/>
                    </a:cubicBezTo>
                    <a:lnTo>
                      <a:pt x="578" y="266"/>
                    </a:lnTo>
                    <a:cubicBezTo>
                      <a:pt x="578" y="89"/>
                      <a:pt x="433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>
                <a:off x="5843437" y="3705475"/>
                <a:ext cx="41051" cy="4417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22" extrusionOk="0">
                    <a:moveTo>
                      <a:pt x="289" y="1"/>
                    </a:moveTo>
                    <a:cubicBezTo>
                      <a:pt x="145" y="1"/>
                      <a:pt x="1" y="89"/>
                      <a:pt x="1" y="267"/>
                    </a:cubicBezTo>
                    <a:lnTo>
                      <a:pt x="1" y="356"/>
                    </a:lnTo>
                    <a:cubicBezTo>
                      <a:pt x="1" y="533"/>
                      <a:pt x="145" y="622"/>
                      <a:pt x="289" y="622"/>
                    </a:cubicBezTo>
                    <a:cubicBezTo>
                      <a:pt x="433" y="622"/>
                      <a:pt x="577" y="533"/>
                      <a:pt x="577" y="356"/>
                    </a:cubicBezTo>
                    <a:lnTo>
                      <a:pt x="577" y="267"/>
                    </a:lnTo>
                    <a:cubicBezTo>
                      <a:pt x="577" y="89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>
                <a:off x="5488679" y="3882889"/>
                <a:ext cx="54261" cy="82386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60" extrusionOk="0">
                    <a:moveTo>
                      <a:pt x="313" y="0"/>
                    </a:moveTo>
                    <a:cubicBezTo>
                      <a:pt x="160" y="0"/>
                      <a:pt x="0" y="133"/>
                      <a:pt x="27" y="342"/>
                    </a:cubicBezTo>
                    <a:cubicBezTo>
                      <a:pt x="71" y="564"/>
                      <a:pt x="115" y="742"/>
                      <a:pt x="160" y="963"/>
                    </a:cubicBezTo>
                    <a:cubicBezTo>
                      <a:pt x="194" y="1102"/>
                      <a:pt x="297" y="1159"/>
                      <a:pt x="406" y="1159"/>
                    </a:cubicBezTo>
                    <a:cubicBezTo>
                      <a:pt x="576" y="1159"/>
                      <a:pt x="763" y="1020"/>
                      <a:pt x="736" y="830"/>
                    </a:cubicBezTo>
                    <a:cubicBezTo>
                      <a:pt x="692" y="608"/>
                      <a:pt x="648" y="387"/>
                      <a:pt x="559" y="209"/>
                    </a:cubicBezTo>
                    <a:cubicBezTo>
                      <a:pt x="523" y="64"/>
                      <a:pt x="419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2"/>
              <p:cNvSpPr/>
              <p:nvPr/>
            </p:nvSpPr>
            <p:spPr>
              <a:xfrm>
                <a:off x="6168791" y="2862651"/>
                <a:ext cx="59517" cy="44318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24" extrusionOk="0">
                    <a:moveTo>
                      <a:pt x="454" y="1"/>
                    </a:moveTo>
                    <a:cubicBezTo>
                      <a:pt x="236" y="1"/>
                      <a:pt x="0" y="289"/>
                      <a:pt x="211" y="465"/>
                    </a:cubicBezTo>
                    <a:lnTo>
                      <a:pt x="300" y="554"/>
                    </a:lnTo>
                    <a:cubicBezTo>
                      <a:pt x="349" y="603"/>
                      <a:pt x="404" y="624"/>
                      <a:pt x="459" y="624"/>
                    </a:cubicBezTo>
                    <a:cubicBezTo>
                      <a:pt x="653" y="624"/>
                      <a:pt x="838" y="362"/>
                      <a:pt x="700" y="155"/>
                    </a:cubicBezTo>
                    <a:lnTo>
                      <a:pt x="611" y="66"/>
                    </a:lnTo>
                    <a:cubicBezTo>
                      <a:pt x="565" y="20"/>
                      <a:pt x="510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2"/>
              <p:cNvSpPr/>
              <p:nvPr/>
            </p:nvSpPr>
            <p:spPr>
              <a:xfrm>
                <a:off x="6335055" y="2852352"/>
                <a:ext cx="40980" cy="45738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44" extrusionOk="0">
                    <a:moveTo>
                      <a:pt x="289" y="0"/>
                    </a:moveTo>
                    <a:cubicBezTo>
                      <a:pt x="144" y="0"/>
                      <a:pt x="0" y="100"/>
                      <a:pt x="0" y="300"/>
                    </a:cubicBezTo>
                    <a:lnTo>
                      <a:pt x="0" y="344"/>
                    </a:lnTo>
                    <a:cubicBezTo>
                      <a:pt x="0" y="544"/>
                      <a:pt x="144" y="643"/>
                      <a:pt x="289" y="643"/>
                    </a:cubicBezTo>
                    <a:cubicBezTo>
                      <a:pt x="433" y="643"/>
                      <a:pt x="577" y="544"/>
                      <a:pt x="577" y="344"/>
                    </a:cubicBezTo>
                    <a:lnTo>
                      <a:pt x="577" y="300"/>
                    </a:lnTo>
                    <a:cubicBezTo>
                      <a:pt x="577" y="100"/>
                      <a:pt x="433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2"/>
              <p:cNvSpPr/>
              <p:nvPr/>
            </p:nvSpPr>
            <p:spPr>
              <a:xfrm>
                <a:off x="6352100" y="2646955"/>
                <a:ext cx="84162" cy="140696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981" extrusionOk="0">
                    <a:moveTo>
                      <a:pt x="810" y="0"/>
                    </a:moveTo>
                    <a:cubicBezTo>
                      <a:pt x="732" y="0"/>
                      <a:pt x="656" y="38"/>
                      <a:pt x="603" y="130"/>
                    </a:cubicBezTo>
                    <a:cubicBezTo>
                      <a:pt x="337" y="618"/>
                      <a:pt x="159" y="1106"/>
                      <a:pt x="26" y="1639"/>
                    </a:cubicBezTo>
                    <a:cubicBezTo>
                      <a:pt x="0" y="1848"/>
                      <a:pt x="175" y="1981"/>
                      <a:pt x="341" y="1981"/>
                    </a:cubicBezTo>
                    <a:cubicBezTo>
                      <a:pt x="456" y="1981"/>
                      <a:pt x="567" y="1917"/>
                      <a:pt x="603" y="1772"/>
                    </a:cubicBezTo>
                    <a:cubicBezTo>
                      <a:pt x="692" y="1328"/>
                      <a:pt x="869" y="840"/>
                      <a:pt x="1091" y="396"/>
                    </a:cubicBezTo>
                    <a:cubicBezTo>
                      <a:pt x="1185" y="209"/>
                      <a:pt x="993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2"/>
              <p:cNvSpPr/>
              <p:nvPr/>
            </p:nvSpPr>
            <p:spPr>
              <a:xfrm>
                <a:off x="6470494" y="2656188"/>
                <a:ext cx="41051" cy="4417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22" extrusionOk="0">
                    <a:moveTo>
                      <a:pt x="289" y="0"/>
                    </a:moveTo>
                    <a:cubicBezTo>
                      <a:pt x="145" y="0"/>
                      <a:pt x="1" y="89"/>
                      <a:pt x="1" y="266"/>
                    </a:cubicBezTo>
                    <a:lnTo>
                      <a:pt x="1" y="355"/>
                    </a:lnTo>
                    <a:cubicBezTo>
                      <a:pt x="1" y="533"/>
                      <a:pt x="145" y="621"/>
                      <a:pt x="289" y="621"/>
                    </a:cubicBezTo>
                    <a:cubicBezTo>
                      <a:pt x="434" y="621"/>
                      <a:pt x="578" y="533"/>
                      <a:pt x="578" y="355"/>
                    </a:cubicBezTo>
                    <a:lnTo>
                      <a:pt x="578" y="266"/>
                    </a:lnTo>
                    <a:cubicBezTo>
                      <a:pt x="578" y="89"/>
                      <a:pt x="434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2"/>
              <p:cNvSpPr/>
              <p:nvPr/>
            </p:nvSpPr>
            <p:spPr>
              <a:xfrm>
                <a:off x="5982073" y="3181968"/>
                <a:ext cx="79474" cy="27784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912" extrusionOk="0">
                    <a:moveTo>
                      <a:pt x="758" y="1"/>
                    </a:moveTo>
                    <a:cubicBezTo>
                      <a:pt x="639" y="1"/>
                      <a:pt x="525" y="68"/>
                      <a:pt x="489" y="228"/>
                    </a:cubicBezTo>
                    <a:cubicBezTo>
                      <a:pt x="178" y="1249"/>
                      <a:pt x="178" y="2314"/>
                      <a:pt x="489" y="3334"/>
                    </a:cubicBezTo>
                    <a:lnTo>
                      <a:pt x="356" y="3334"/>
                    </a:lnTo>
                    <a:cubicBezTo>
                      <a:pt x="1" y="3334"/>
                      <a:pt x="1" y="3911"/>
                      <a:pt x="356" y="3911"/>
                    </a:cubicBezTo>
                    <a:lnTo>
                      <a:pt x="445" y="3911"/>
                    </a:lnTo>
                    <a:cubicBezTo>
                      <a:pt x="622" y="3911"/>
                      <a:pt x="755" y="3734"/>
                      <a:pt x="666" y="3556"/>
                    </a:cubicBezTo>
                    <a:lnTo>
                      <a:pt x="666" y="3556"/>
                    </a:lnTo>
                    <a:cubicBezTo>
                      <a:pt x="690" y="3561"/>
                      <a:pt x="712" y="3563"/>
                      <a:pt x="734" y="3563"/>
                    </a:cubicBezTo>
                    <a:cubicBezTo>
                      <a:pt x="923" y="3563"/>
                      <a:pt x="1061" y="3400"/>
                      <a:pt x="1021" y="3201"/>
                    </a:cubicBezTo>
                    <a:cubicBezTo>
                      <a:pt x="755" y="2269"/>
                      <a:pt x="755" y="1293"/>
                      <a:pt x="1066" y="362"/>
                    </a:cubicBezTo>
                    <a:cubicBezTo>
                      <a:pt x="1119" y="149"/>
                      <a:pt x="934" y="1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>
                <a:off x="6025681" y="2939852"/>
                <a:ext cx="59233" cy="4467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29" extrusionOk="0">
                    <a:moveTo>
                      <a:pt x="427" y="0"/>
                    </a:moveTo>
                    <a:cubicBezTo>
                      <a:pt x="361" y="0"/>
                      <a:pt x="292" y="26"/>
                      <a:pt x="230" y="88"/>
                    </a:cubicBezTo>
                    <a:lnTo>
                      <a:pt x="141" y="177"/>
                    </a:lnTo>
                    <a:cubicBezTo>
                      <a:pt x="0" y="388"/>
                      <a:pt x="168" y="628"/>
                      <a:pt x="376" y="628"/>
                    </a:cubicBezTo>
                    <a:cubicBezTo>
                      <a:pt x="430" y="628"/>
                      <a:pt x="486" y="612"/>
                      <a:pt x="540" y="576"/>
                    </a:cubicBezTo>
                    <a:lnTo>
                      <a:pt x="629" y="487"/>
                    </a:lnTo>
                    <a:cubicBezTo>
                      <a:pt x="834" y="283"/>
                      <a:pt x="646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>
                <a:off x="6083422" y="2812438"/>
                <a:ext cx="94105" cy="95809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49" extrusionOk="0">
                    <a:moveTo>
                      <a:pt x="1083" y="0"/>
                    </a:moveTo>
                    <a:cubicBezTo>
                      <a:pt x="1062" y="0"/>
                      <a:pt x="1040" y="6"/>
                      <a:pt x="1014" y="19"/>
                    </a:cubicBezTo>
                    <a:cubicBezTo>
                      <a:pt x="837" y="19"/>
                      <a:pt x="748" y="196"/>
                      <a:pt x="659" y="329"/>
                    </a:cubicBezTo>
                    <a:lnTo>
                      <a:pt x="171" y="862"/>
                    </a:lnTo>
                    <a:cubicBezTo>
                      <a:pt x="1" y="1066"/>
                      <a:pt x="197" y="1349"/>
                      <a:pt x="397" y="1349"/>
                    </a:cubicBezTo>
                    <a:cubicBezTo>
                      <a:pt x="458" y="1349"/>
                      <a:pt x="519" y="1323"/>
                      <a:pt x="570" y="1261"/>
                    </a:cubicBezTo>
                    <a:lnTo>
                      <a:pt x="925" y="862"/>
                    </a:lnTo>
                    <a:lnTo>
                      <a:pt x="1059" y="684"/>
                    </a:lnTo>
                    <a:lnTo>
                      <a:pt x="1103" y="595"/>
                    </a:lnTo>
                    <a:cubicBezTo>
                      <a:pt x="1192" y="551"/>
                      <a:pt x="1280" y="507"/>
                      <a:pt x="1325" y="418"/>
                    </a:cubicBezTo>
                    <a:cubicBezTo>
                      <a:pt x="1325" y="285"/>
                      <a:pt x="1325" y="152"/>
                      <a:pt x="1236" y="63"/>
                    </a:cubicBezTo>
                    <a:cubicBezTo>
                      <a:pt x="1173" y="32"/>
                      <a:pt x="1133" y="0"/>
                      <a:pt x="10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>
                <a:off x="5887045" y="2115707"/>
                <a:ext cx="192045" cy="126065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1775" extrusionOk="0">
                    <a:moveTo>
                      <a:pt x="463" y="0"/>
                    </a:moveTo>
                    <a:cubicBezTo>
                      <a:pt x="175" y="0"/>
                      <a:pt x="0" y="394"/>
                      <a:pt x="274" y="511"/>
                    </a:cubicBezTo>
                    <a:cubicBezTo>
                      <a:pt x="940" y="778"/>
                      <a:pt x="1561" y="1177"/>
                      <a:pt x="2138" y="1709"/>
                    </a:cubicBezTo>
                    <a:cubicBezTo>
                      <a:pt x="2183" y="1755"/>
                      <a:pt x="2236" y="1774"/>
                      <a:pt x="2290" y="1774"/>
                    </a:cubicBezTo>
                    <a:cubicBezTo>
                      <a:pt x="2496" y="1774"/>
                      <a:pt x="2704" y="1486"/>
                      <a:pt x="2492" y="1310"/>
                    </a:cubicBezTo>
                    <a:cubicBezTo>
                      <a:pt x="1960" y="778"/>
                      <a:pt x="1295" y="334"/>
                      <a:pt x="585" y="23"/>
                    </a:cubicBezTo>
                    <a:cubicBezTo>
                      <a:pt x="543" y="8"/>
                      <a:pt x="502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2"/>
              <p:cNvSpPr/>
              <p:nvPr/>
            </p:nvSpPr>
            <p:spPr>
              <a:xfrm>
                <a:off x="6246774" y="1804131"/>
                <a:ext cx="41051" cy="42258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95" extrusionOk="0">
                    <a:moveTo>
                      <a:pt x="285" y="1"/>
                    </a:moveTo>
                    <a:cubicBezTo>
                      <a:pt x="142" y="1"/>
                      <a:pt x="1" y="101"/>
                      <a:pt x="1" y="284"/>
                    </a:cubicBezTo>
                    <a:lnTo>
                      <a:pt x="1" y="328"/>
                    </a:lnTo>
                    <a:cubicBezTo>
                      <a:pt x="1" y="506"/>
                      <a:pt x="145" y="595"/>
                      <a:pt x="289" y="595"/>
                    </a:cubicBezTo>
                    <a:cubicBezTo>
                      <a:pt x="433" y="595"/>
                      <a:pt x="578" y="506"/>
                      <a:pt x="578" y="328"/>
                    </a:cubicBezTo>
                    <a:lnTo>
                      <a:pt x="578" y="284"/>
                    </a:lnTo>
                    <a:cubicBezTo>
                      <a:pt x="556" y="90"/>
                      <a:pt x="420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2"/>
              <p:cNvSpPr/>
              <p:nvPr/>
            </p:nvSpPr>
            <p:spPr>
              <a:xfrm>
                <a:off x="6001036" y="1538294"/>
                <a:ext cx="40980" cy="43395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11" extrusionOk="0">
                    <a:moveTo>
                      <a:pt x="289" y="1"/>
                    </a:moveTo>
                    <a:cubicBezTo>
                      <a:pt x="144" y="1"/>
                      <a:pt x="0" y="100"/>
                      <a:pt x="0" y="300"/>
                    </a:cubicBezTo>
                    <a:lnTo>
                      <a:pt x="0" y="344"/>
                    </a:lnTo>
                    <a:cubicBezTo>
                      <a:pt x="0" y="522"/>
                      <a:pt x="144" y="611"/>
                      <a:pt x="289" y="611"/>
                    </a:cubicBezTo>
                    <a:cubicBezTo>
                      <a:pt x="433" y="611"/>
                      <a:pt x="577" y="522"/>
                      <a:pt x="577" y="344"/>
                    </a:cubicBezTo>
                    <a:lnTo>
                      <a:pt x="577" y="300"/>
                    </a:lnTo>
                    <a:cubicBezTo>
                      <a:pt x="577" y="100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2"/>
              <p:cNvSpPr/>
              <p:nvPr/>
            </p:nvSpPr>
            <p:spPr>
              <a:xfrm>
                <a:off x="6038820" y="1729700"/>
                <a:ext cx="37855" cy="4424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623" extrusionOk="0">
                    <a:moveTo>
                      <a:pt x="267" y="1"/>
                    </a:moveTo>
                    <a:cubicBezTo>
                      <a:pt x="134" y="1"/>
                      <a:pt x="1" y="90"/>
                      <a:pt x="1" y="267"/>
                    </a:cubicBezTo>
                    <a:lnTo>
                      <a:pt x="1" y="356"/>
                    </a:lnTo>
                    <a:cubicBezTo>
                      <a:pt x="1" y="533"/>
                      <a:pt x="134" y="622"/>
                      <a:pt x="267" y="622"/>
                    </a:cubicBezTo>
                    <a:cubicBezTo>
                      <a:pt x="400" y="622"/>
                      <a:pt x="533" y="533"/>
                      <a:pt x="533" y="356"/>
                    </a:cubicBezTo>
                    <a:lnTo>
                      <a:pt x="533" y="267"/>
                    </a:lnTo>
                    <a:cubicBezTo>
                      <a:pt x="533" y="90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2"/>
              <p:cNvSpPr/>
              <p:nvPr/>
            </p:nvSpPr>
            <p:spPr>
              <a:xfrm>
                <a:off x="6049757" y="1668976"/>
                <a:ext cx="237854" cy="124716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1756" extrusionOk="0">
                    <a:moveTo>
                      <a:pt x="279" y="1"/>
                    </a:moveTo>
                    <a:cubicBezTo>
                      <a:pt x="138" y="1"/>
                      <a:pt x="1" y="113"/>
                      <a:pt x="24" y="324"/>
                    </a:cubicBezTo>
                    <a:lnTo>
                      <a:pt x="24" y="368"/>
                    </a:lnTo>
                    <a:cubicBezTo>
                      <a:pt x="24" y="522"/>
                      <a:pt x="124" y="643"/>
                      <a:pt x="267" y="643"/>
                    </a:cubicBezTo>
                    <a:cubicBezTo>
                      <a:pt x="289" y="643"/>
                      <a:pt x="311" y="640"/>
                      <a:pt x="335" y="634"/>
                    </a:cubicBezTo>
                    <a:cubicBezTo>
                      <a:pt x="379" y="767"/>
                      <a:pt x="512" y="812"/>
                      <a:pt x="645" y="812"/>
                    </a:cubicBezTo>
                    <a:cubicBezTo>
                      <a:pt x="735" y="798"/>
                      <a:pt x="822" y="791"/>
                      <a:pt x="909" y="791"/>
                    </a:cubicBezTo>
                    <a:cubicBezTo>
                      <a:pt x="1638" y="791"/>
                      <a:pt x="2269" y="1263"/>
                      <a:pt x="2864" y="1699"/>
                    </a:cubicBezTo>
                    <a:cubicBezTo>
                      <a:pt x="2911" y="1738"/>
                      <a:pt x="2958" y="1755"/>
                      <a:pt x="3003" y="1755"/>
                    </a:cubicBezTo>
                    <a:cubicBezTo>
                      <a:pt x="3208" y="1755"/>
                      <a:pt x="3349" y="1393"/>
                      <a:pt x="3130" y="1211"/>
                    </a:cubicBezTo>
                    <a:cubicBezTo>
                      <a:pt x="2455" y="735"/>
                      <a:pt x="1710" y="259"/>
                      <a:pt x="861" y="259"/>
                    </a:cubicBezTo>
                    <a:cubicBezTo>
                      <a:pt x="761" y="259"/>
                      <a:pt x="659" y="265"/>
                      <a:pt x="556" y="279"/>
                    </a:cubicBezTo>
                    <a:cubicBezTo>
                      <a:pt x="535" y="91"/>
                      <a:pt x="406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2"/>
              <p:cNvSpPr/>
              <p:nvPr/>
            </p:nvSpPr>
            <p:spPr>
              <a:xfrm>
                <a:off x="5729659" y="1500155"/>
                <a:ext cx="290695" cy="596660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8401" extrusionOk="0">
                    <a:moveTo>
                      <a:pt x="348" y="0"/>
                    </a:moveTo>
                    <a:cubicBezTo>
                      <a:pt x="160" y="0"/>
                      <a:pt x="1" y="376"/>
                      <a:pt x="227" y="527"/>
                    </a:cubicBezTo>
                    <a:cubicBezTo>
                      <a:pt x="1159" y="1192"/>
                      <a:pt x="2135" y="1680"/>
                      <a:pt x="3244" y="1991"/>
                    </a:cubicBezTo>
                    <a:lnTo>
                      <a:pt x="3289" y="1991"/>
                    </a:lnTo>
                    <a:cubicBezTo>
                      <a:pt x="3200" y="2168"/>
                      <a:pt x="3156" y="2390"/>
                      <a:pt x="3067" y="2612"/>
                    </a:cubicBezTo>
                    <a:cubicBezTo>
                      <a:pt x="2446" y="2523"/>
                      <a:pt x="1825" y="2257"/>
                      <a:pt x="1292" y="1858"/>
                    </a:cubicBezTo>
                    <a:cubicBezTo>
                      <a:pt x="1237" y="1812"/>
                      <a:pt x="1177" y="1793"/>
                      <a:pt x="1118" y="1793"/>
                    </a:cubicBezTo>
                    <a:cubicBezTo>
                      <a:pt x="890" y="1793"/>
                      <a:pt x="681" y="2081"/>
                      <a:pt x="893" y="2257"/>
                    </a:cubicBezTo>
                    <a:cubicBezTo>
                      <a:pt x="1470" y="2701"/>
                      <a:pt x="2179" y="3011"/>
                      <a:pt x="2934" y="3144"/>
                    </a:cubicBezTo>
                    <a:cubicBezTo>
                      <a:pt x="2579" y="4608"/>
                      <a:pt x="2668" y="6161"/>
                      <a:pt x="3156" y="7581"/>
                    </a:cubicBezTo>
                    <a:cubicBezTo>
                      <a:pt x="2978" y="7492"/>
                      <a:pt x="2801" y="7404"/>
                      <a:pt x="2579" y="7315"/>
                    </a:cubicBezTo>
                    <a:cubicBezTo>
                      <a:pt x="2532" y="7288"/>
                      <a:pt x="2487" y="7277"/>
                      <a:pt x="2444" y="7277"/>
                    </a:cubicBezTo>
                    <a:cubicBezTo>
                      <a:pt x="2201" y="7277"/>
                      <a:pt x="2049" y="7652"/>
                      <a:pt x="2313" y="7803"/>
                    </a:cubicBezTo>
                    <a:cubicBezTo>
                      <a:pt x="2756" y="8025"/>
                      <a:pt x="3200" y="8202"/>
                      <a:pt x="3644" y="8380"/>
                    </a:cubicBezTo>
                    <a:cubicBezTo>
                      <a:pt x="3683" y="8394"/>
                      <a:pt x="3719" y="8401"/>
                      <a:pt x="3752" y="8401"/>
                    </a:cubicBezTo>
                    <a:cubicBezTo>
                      <a:pt x="4022" y="8401"/>
                      <a:pt x="4093" y="7966"/>
                      <a:pt x="3777" y="7847"/>
                    </a:cubicBezTo>
                    <a:lnTo>
                      <a:pt x="3688" y="7803"/>
                    </a:lnTo>
                    <a:cubicBezTo>
                      <a:pt x="3732" y="7714"/>
                      <a:pt x="3732" y="7670"/>
                      <a:pt x="3688" y="7581"/>
                    </a:cubicBezTo>
                    <a:cubicBezTo>
                      <a:pt x="3022" y="5718"/>
                      <a:pt x="3067" y="3632"/>
                      <a:pt x="3910" y="1813"/>
                    </a:cubicBezTo>
                    <a:cubicBezTo>
                      <a:pt x="4013" y="1607"/>
                      <a:pt x="3797" y="1401"/>
                      <a:pt x="3611" y="1401"/>
                    </a:cubicBezTo>
                    <a:cubicBezTo>
                      <a:pt x="3557" y="1401"/>
                      <a:pt x="3506" y="1418"/>
                      <a:pt x="3466" y="1458"/>
                    </a:cubicBezTo>
                    <a:cubicBezTo>
                      <a:pt x="3422" y="1458"/>
                      <a:pt x="3377" y="1414"/>
                      <a:pt x="3333" y="1414"/>
                    </a:cubicBezTo>
                    <a:cubicBezTo>
                      <a:pt x="2313" y="1103"/>
                      <a:pt x="1337" y="660"/>
                      <a:pt x="449" y="38"/>
                    </a:cubicBezTo>
                    <a:cubicBezTo>
                      <a:pt x="416" y="12"/>
                      <a:pt x="382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2"/>
              <p:cNvSpPr/>
              <p:nvPr/>
            </p:nvSpPr>
            <p:spPr>
              <a:xfrm>
                <a:off x="5670852" y="1353281"/>
                <a:ext cx="207173" cy="136576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1923" extrusionOk="0">
                    <a:moveTo>
                      <a:pt x="420" y="1"/>
                    </a:moveTo>
                    <a:cubicBezTo>
                      <a:pt x="181" y="1"/>
                      <a:pt x="1" y="289"/>
                      <a:pt x="212" y="465"/>
                    </a:cubicBezTo>
                    <a:cubicBezTo>
                      <a:pt x="833" y="1042"/>
                      <a:pt x="1588" y="1530"/>
                      <a:pt x="2342" y="1885"/>
                    </a:cubicBezTo>
                    <a:cubicBezTo>
                      <a:pt x="2395" y="1911"/>
                      <a:pt x="2446" y="1923"/>
                      <a:pt x="2494" y="1923"/>
                    </a:cubicBezTo>
                    <a:cubicBezTo>
                      <a:pt x="2764" y="1923"/>
                      <a:pt x="2917" y="1547"/>
                      <a:pt x="2653" y="1397"/>
                    </a:cubicBezTo>
                    <a:cubicBezTo>
                      <a:pt x="1898" y="1086"/>
                      <a:pt x="1188" y="642"/>
                      <a:pt x="612" y="66"/>
                    </a:cubicBezTo>
                    <a:cubicBezTo>
                      <a:pt x="548" y="20"/>
                      <a:pt x="482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2"/>
              <p:cNvSpPr/>
              <p:nvPr/>
            </p:nvSpPr>
            <p:spPr>
              <a:xfrm>
                <a:off x="5874971" y="1468195"/>
                <a:ext cx="59943" cy="41051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78" extrusionOk="0">
                    <a:moveTo>
                      <a:pt x="400" y="0"/>
                    </a:moveTo>
                    <a:cubicBezTo>
                      <a:pt x="0" y="0"/>
                      <a:pt x="0" y="577"/>
                      <a:pt x="400" y="577"/>
                    </a:cubicBezTo>
                    <a:lnTo>
                      <a:pt x="444" y="577"/>
                    </a:lnTo>
                    <a:cubicBezTo>
                      <a:pt x="843" y="577"/>
                      <a:pt x="843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2"/>
              <p:cNvSpPr/>
              <p:nvPr/>
            </p:nvSpPr>
            <p:spPr>
              <a:xfrm>
                <a:off x="5964459" y="1493479"/>
                <a:ext cx="58025" cy="4318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608" extrusionOk="0">
                    <a:moveTo>
                      <a:pt x="387" y="0"/>
                    </a:moveTo>
                    <a:cubicBezTo>
                      <a:pt x="188" y="0"/>
                      <a:pt x="0" y="283"/>
                      <a:pt x="205" y="487"/>
                    </a:cubicBezTo>
                    <a:lnTo>
                      <a:pt x="249" y="532"/>
                    </a:lnTo>
                    <a:cubicBezTo>
                      <a:pt x="313" y="585"/>
                      <a:pt x="381" y="608"/>
                      <a:pt x="446" y="608"/>
                    </a:cubicBezTo>
                    <a:cubicBezTo>
                      <a:pt x="652" y="608"/>
                      <a:pt x="817" y="379"/>
                      <a:pt x="648" y="177"/>
                    </a:cubicBezTo>
                    <a:lnTo>
                      <a:pt x="559" y="88"/>
                    </a:lnTo>
                    <a:cubicBezTo>
                      <a:pt x="508" y="26"/>
                      <a:pt x="447" y="0"/>
                      <a:pt x="3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5620213" y="1559672"/>
                <a:ext cx="149573" cy="25426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3580" extrusionOk="0">
                    <a:moveTo>
                      <a:pt x="359" y="0"/>
                    </a:moveTo>
                    <a:cubicBezTo>
                      <a:pt x="170" y="0"/>
                      <a:pt x="1" y="283"/>
                      <a:pt x="171" y="487"/>
                    </a:cubicBezTo>
                    <a:cubicBezTo>
                      <a:pt x="837" y="1330"/>
                      <a:pt x="1280" y="2306"/>
                      <a:pt x="1502" y="3371"/>
                    </a:cubicBezTo>
                    <a:cubicBezTo>
                      <a:pt x="1538" y="3516"/>
                      <a:pt x="1649" y="3580"/>
                      <a:pt x="1764" y="3580"/>
                    </a:cubicBezTo>
                    <a:cubicBezTo>
                      <a:pt x="1930" y="3580"/>
                      <a:pt x="2105" y="3448"/>
                      <a:pt x="2079" y="3238"/>
                    </a:cubicBezTo>
                    <a:cubicBezTo>
                      <a:pt x="1813" y="2084"/>
                      <a:pt x="1280" y="1020"/>
                      <a:pt x="526" y="88"/>
                    </a:cubicBezTo>
                    <a:cubicBezTo>
                      <a:pt x="474" y="26"/>
                      <a:pt x="416" y="0"/>
                      <a:pt x="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5739531" y="1855197"/>
                <a:ext cx="58878" cy="4339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611" extrusionOk="0">
                    <a:moveTo>
                      <a:pt x="385" y="1"/>
                    </a:moveTo>
                    <a:cubicBezTo>
                      <a:pt x="189" y="1"/>
                      <a:pt x="1" y="241"/>
                      <a:pt x="177" y="452"/>
                    </a:cubicBezTo>
                    <a:lnTo>
                      <a:pt x="221" y="541"/>
                    </a:lnTo>
                    <a:cubicBezTo>
                      <a:pt x="280" y="590"/>
                      <a:pt x="345" y="611"/>
                      <a:pt x="408" y="611"/>
                    </a:cubicBezTo>
                    <a:cubicBezTo>
                      <a:pt x="631" y="611"/>
                      <a:pt x="828" y="349"/>
                      <a:pt x="621" y="142"/>
                    </a:cubicBezTo>
                    <a:lnTo>
                      <a:pt x="532" y="53"/>
                    </a:lnTo>
                    <a:cubicBezTo>
                      <a:pt x="487" y="17"/>
                      <a:pt x="436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5592869" y="1632257"/>
                <a:ext cx="121448" cy="22159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3120" extrusionOk="0">
                    <a:moveTo>
                      <a:pt x="387" y="1"/>
                    </a:moveTo>
                    <a:cubicBezTo>
                      <a:pt x="195" y="1"/>
                      <a:pt x="1" y="210"/>
                      <a:pt x="157" y="397"/>
                    </a:cubicBezTo>
                    <a:cubicBezTo>
                      <a:pt x="645" y="1151"/>
                      <a:pt x="1000" y="1994"/>
                      <a:pt x="1133" y="2926"/>
                    </a:cubicBezTo>
                    <a:cubicBezTo>
                      <a:pt x="1167" y="3061"/>
                      <a:pt x="1259" y="3119"/>
                      <a:pt x="1360" y="3119"/>
                    </a:cubicBezTo>
                    <a:cubicBezTo>
                      <a:pt x="1523" y="3119"/>
                      <a:pt x="1710" y="2968"/>
                      <a:pt x="1710" y="2748"/>
                    </a:cubicBezTo>
                    <a:cubicBezTo>
                      <a:pt x="1532" y="1817"/>
                      <a:pt x="1177" y="929"/>
                      <a:pt x="600" y="131"/>
                    </a:cubicBezTo>
                    <a:cubicBezTo>
                      <a:pt x="548" y="38"/>
                      <a:pt x="467" y="1"/>
                      <a:pt x="3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2"/>
              <p:cNvSpPr/>
              <p:nvPr/>
            </p:nvSpPr>
            <p:spPr>
              <a:xfrm>
                <a:off x="5490526" y="1022600"/>
                <a:ext cx="104758" cy="319601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4500" extrusionOk="0">
                    <a:moveTo>
                      <a:pt x="1121" y="0"/>
                    </a:moveTo>
                    <a:cubicBezTo>
                      <a:pt x="1008" y="0"/>
                      <a:pt x="895" y="57"/>
                      <a:pt x="843" y="196"/>
                    </a:cubicBezTo>
                    <a:cubicBezTo>
                      <a:pt x="355" y="1483"/>
                      <a:pt x="45" y="2814"/>
                      <a:pt x="1" y="4234"/>
                    </a:cubicBezTo>
                    <a:cubicBezTo>
                      <a:pt x="1" y="4411"/>
                      <a:pt x="145" y="4500"/>
                      <a:pt x="289" y="4500"/>
                    </a:cubicBezTo>
                    <a:cubicBezTo>
                      <a:pt x="433" y="4500"/>
                      <a:pt x="577" y="4411"/>
                      <a:pt x="577" y="4234"/>
                    </a:cubicBezTo>
                    <a:cubicBezTo>
                      <a:pt x="622" y="2902"/>
                      <a:pt x="932" y="1571"/>
                      <a:pt x="1420" y="329"/>
                    </a:cubicBezTo>
                    <a:cubicBezTo>
                      <a:pt x="1474" y="140"/>
                      <a:pt x="1298" y="0"/>
                      <a:pt x="1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2"/>
              <p:cNvSpPr/>
              <p:nvPr/>
            </p:nvSpPr>
            <p:spPr>
              <a:xfrm>
                <a:off x="5455228" y="985668"/>
                <a:ext cx="70667" cy="130113"/>
              </a:xfrm>
              <a:custGeom>
                <a:avLst/>
                <a:gdLst/>
                <a:ahLst/>
                <a:cxnLst/>
                <a:rect l="l" t="t" r="r" b="b"/>
                <a:pathLst>
                  <a:path w="995" h="1832" extrusionOk="0">
                    <a:moveTo>
                      <a:pt x="662" y="0"/>
                    </a:moveTo>
                    <a:cubicBezTo>
                      <a:pt x="552" y="0"/>
                      <a:pt x="444" y="67"/>
                      <a:pt x="409" y="228"/>
                    </a:cubicBezTo>
                    <a:cubicBezTo>
                      <a:pt x="276" y="627"/>
                      <a:pt x="143" y="1071"/>
                      <a:pt x="54" y="1470"/>
                    </a:cubicBezTo>
                    <a:cubicBezTo>
                      <a:pt x="1" y="1682"/>
                      <a:pt x="170" y="1831"/>
                      <a:pt x="333" y="1831"/>
                    </a:cubicBezTo>
                    <a:cubicBezTo>
                      <a:pt x="443" y="1831"/>
                      <a:pt x="551" y="1764"/>
                      <a:pt x="586" y="1603"/>
                    </a:cubicBezTo>
                    <a:cubicBezTo>
                      <a:pt x="719" y="1204"/>
                      <a:pt x="852" y="805"/>
                      <a:pt x="941" y="361"/>
                    </a:cubicBezTo>
                    <a:cubicBezTo>
                      <a:pt x="994" y="149"/>
                      <a:pt x="825" y="0"/>
                      <a:pt x="6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2"/>
              <p:cNvSpPr/>
              <p:nvPr/>
            </p:nvSpPr>
            <p:spPr>
              <a:xfrm>
                <a:off x="5334419" y="869120"/>
                <a:ext cx="86008" cy="87003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225" extrusionOk="0">
                    <a:moveTo>
                      <a:pt x="831" y="0"/>
                    </a:moveTo>
                    <a:cubicBezTo>
                      <a:pt x="744" y="0"/>
                      <a:pt x="657" y="41"/>
                      <a:pt x="601" y="139"/>
                    </a:cubicBezTo>
                    <a:cubicBezTo>
                      <a:pt x="468" y="360"/>
                      <a:pt x="335" y="627"/>
                      <a:pt x="158" y="849"/>
                    </a:cubicBezTo>
                    <a:cubicBezTo>
                      <a:pt x="1" y="1037"/>
                      <a:pt x="199" y="1225"/>
                      <a:pt x="391" y="1225"/>
                    </a:cubicBezTo>
                    <a:cubicBezTo>
                      <a:pt x="471" y="1225"/>
                      <a:pt x="549" y="1193"/>
                      <a:pt x="601" y="1115"/>
                    </a:cubicBezTo>
                    <a:cubicBezTo>
                      <a:pt x="779" y="893"/>
                      <a:pt x="956" y="671"/>
                      <a:pt x="1089" y="405"/>
                    </a:cubicBezTo>
                    <a:cubicBezTo>
                      <a:pt x="1211" y="192"/>
                      <a:pt x="1020" y="0"/>
                      <a:pt x="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2"/>
              <p:cNvSpPr/>
              <p:nvPr/>
            </p:nvSpPr>
            <p:spPr>
              <a:xfrm>
                <a:off x="5345569" y="813510"/>
                <a:ext cx="41051" cy="4971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700" extrusionOk="0">
                    <a:moveTo>
                      <a:pt x="289" y="1"/>
                    </a:moveTo>
                    <a:cubicBezTo>
                      <a:pt x="145" y="1"/>
                      <a:pt x="1" y="101"/>
                      <a:pt x="1" y="300"/>
                    </a:cubicBezTo>
                    <a:lnTo>
                      <a:pt x="1" y="434"/>
                    </a:lnTo>
                    <a:cubicBezTo>
                      <a:pt x="1" y="611"/>
                      <a:pt x="145" y="700"/>
                      <a:pt x="289" y="700"/>
                    </a:cubicBezTo>
                    <a:cubicBezTo>
                      <a:pt x="433" y="700"/>
                      <a:pt x="577" y="611"/>
                      <a:pt x="577" y="434"/>
                    </a:cubicBezTo>
                    <a:lnTo>
                      <a:pt x="577" y="300"/>
                    </a:lnTo>
                    <a:cubicBezTo>
                      <a:pt x="577" y="101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2"/>
              <p:cNvSpPr/>
              <p:nvPr/>
            </p:nvSpPr>
            <p:spPr>
              <a:xfrm>
                <a:off x="5334916" y="2132397"/>
                <a:ext cx="254616" cy="166690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347" extrusionOk="0">
                    <a:moveTo>
                      <a:pt x="384" y="0"/>
                    </a:moveTo>
                    <a:cubicBezTo>
                      <a:pt x="89" y="0"/>
                      <a:pt x="0" y="464"/>
                      <a:pt x="328" y="587"/>
                    </a:cubicBezTo>
                    <a:cubicBezTo>
                      <a:pt x="1215" y="853"/>
                      <a:pt x="2058" y="1341"/>
                      <a:pt x="2724" y="2007"/>
                    </a:cubicBezTo>
                    <a:cubicBezTo>
                      <a:pt x="2724" y="2095"/>
                      <a:pt x="2768" y="2184"/>
                      <a:pt x="2901" y="2228"/>
                    </a:cubicBezTo>
                    <a:lnTo>
                      <a:pt x="3079" y="2317"/>
                    </a:lnTo>
                    <a:cubicBezTo>
                      <a:pt x="3119" y="2337"/>
                      <a:pt x="3159" y="2346"/>
                      <a:pt x="3198" y="2346"/>
                    </a:cubicBezTo>
                    <a:cubicBezTo>
                      <a:pt x="3415" y="2346"/>
                      <a:pt x="3585" y="2062"/>
                      <a:pt x="3434" y="1874"/>
                    </a:cubicBezTo>
                    <a:cubicBezTo>
                      <a:pt x="2591" y="1031"/>
                      <a:pt x="1570" y="365"/>
                      <a:pt x="461" y="10"/>
                    </a:cubicBezTo>
                    <a:cubicBezTo>
                      <a:pt x="434" y="3"/>
                      <a:pt x="408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2"/>
              <p:cNvSpPr/>
              <p:nvPr/>
            </p:nvSpPr>
            <p:spPr>
              <a:xfrm>
                <a:off x="5379518" y="2074869"/>
                <a:ext cx="154829" cy="86363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6" extrusionOk="0">
                    <a:moveTo>
                      <a:pt x="346" y="0"/>
                    </a:moveTo>
                    <a:cubicBezTo>
                      <a:pt x="76" y="0"/>
                      <a:pt x="0" y="440"/>
                      <a:pt x="277" y="598"/>
                    </a:cubicBezTo>
                    <a:cubicBezTo>
                      <a:pt x="765" y="731"/>
                      <a:pt x="1209" y="953"/>
                      <a:pt x="1608" y="1175"/>
                    </a:cubicBezTo>
                    <a:cubicBezTo>
                      <a:pt x="1665" y="1203"/>
                      <a:pt x="1719" y="1216"/>
                      <a:pt x="1770" y="1216"/>
                    </a:cubicBezTo>
                    <a:cubicBezTo>
                      <a:pt x="2033" y="1216"/>
                      <a:pt x="2179" y="873"/>
                      <a:pt x="1918" y="687"/>
                    </a:cubicBezTo>
                    <a:cubicBezTo>
                      <a:pt x="1430" y="421"/>
                      <a:pt x="942" y="199"/>
                      <a:pt x="454" y="21"/>
                    </a:cubicBezTo>
                    <a:cubicBezTo>
                      <a:pt x="416" y="7"/>
                      <a:pt x="379" y="0"/>
                      <a:pt x="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2"/>
              <p:cNvSpPr/>
              <p:nvPr/>
            </p:nvSpPr>
            <p:spPr>
              <a:xfrm>
                <a:off x="5071422" y="2394683"/>
                <a:ext cx="70028" cy="189062"/>
              </a:xfrm>
              <a:custGeom>
                <a:avLst/>
                <a:gdLst/>
                <a:ahLst/>
                <a:cxnLst/>
                <a:rect l="l" t="t" r="r" b="b"/>
                <a:pathLst>
                  <a:path w="986" h="2662" extrusionOk="0">
                    <a:moveTo>
                      <a:pt x="649" y="0"/>
                    </a:moveTo>
                    <a:cubicBezTo>
                      <a:pt x="540" y="0"/>
                      <a:pt x="435" y="54"/>
                      <a:pt x="400" y="177"/>
                    </a:cubicBezTo>
                    <a:cubicBezTo>
                      <a:pt x="134" y="887"/>
                      <a:pt x="1" y="1641"/>
                      <a:pt x="1" y="2396"/>
                    </a:cubicBezTo>
                    <a:cubicBezTo>
                      <a:pt x="1" y="2573"/>
                      <a:pt x="145" y="2662"/>
                      <a:pt x="289" y="2662"/>
                    </a:cubicBezTo>
                    <a:cubicBezTo>
                      <a:pt x="433" y="2662"/>
                      <a:pt x="577" y="2573"/>
                      <a:pt x="577" y="2396"/>
                    </a:cubicBezTo>
                    <a:cubicBezTo>
                      <a:pt x="533" y="1686"/>
                      <a:pt x="666" y="976"/>
                      <a:pt x="932" y="310"/>
                    </a:cubicBezTo>
                    <a:cubicBezTo>
                      <a:pt x="986" y="123"/>
                      <a:pt x="814" y="0"/>
                      <a:pt x="6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2"/>
              <p:cNvSpPr/>
              <p:nvPr/>
            </p:nvSpPr>
            <p:spPr>
              <a:xfrm>
                <a:off x="5121848" y="2414428"/>
                <a:ext cx="66832" cy="236647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332" extrusionOk="0">
                    <a:moveTo>
                      <a:pt x="614" y="1"/>
                    </a:moveTo>
                    <a:cubicBezTo>
                      <a:pt x="502" y="1"/>
                      <a:pt x="392" y="64"/>
                      <a:pt x="355" y="210"/>
                    </a:cubicBezTo>
                    <a:cubicBezTo>
                      <a:pt x="45" y="1141"/>
                      <a:pt x="0" y="2162"/>
                      <a:pt x="178" y="3138"/>
                    </a:cubicBezTo>
                    <a:cubicBezTo>
                      <a:pt x="195" y="3274"/>
                      <a:pt x="283" y="3331"/>
                      <a:pt x="383" y="3331"/>
                    </a:cubicBezTo>
                    <a:cubicBezTo>
                      <a:pt x="545" y="3331"/>
                      <a:pt x="738" y="3180"/>
                      <a:pt x="710" y="2960"/>
                    </a:cubicBezTo>
                    <a:cubicBezTo>
                      <a:pt x="577" y="2118"/>
                      <a:pt x="622" y="1230"/>
                      <a:pt x="888" y="343"/>
                    </a:cubicBezTo>
                    <a:cubicBezTo>
                      <a:pt x="940" y="133"/>
                      <a:pt x="776" y="1"/>
                      <a:pt x="6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2"/>
              <p:cNvSpPr/>
              <p:nvPr/>
            </p:nvSpPr>
            <p:spPr>
              <a:xfrm>
                <a:off x="5409844" y="3217124"/>
                <a:ext cx="160227" cy="229829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3236" extrusionOk="0">
                    <a:moveTo>
                      <a:pt x="387" y="1"/>
                    </a:moveTo>
                    <a:cubicBezTo>
                      <a:pt x="188" y="1"/>
                      <a:pt x="0" y="283"/>
                      <a:pt x="205" y="488"/>
                    </a:cubicBezTo>
                    <a:cubicBezTo>
                      <a:pt x="826" y="1242"/>
                      <a:pt x="1358" y="2085"/>
                      <a:pt x="1669" y="3061"/>
                    </a:cubicBezTo>
                    <a:cubicBezTo>
                      <a:pt x="1703" y="3181"/>
                      <a:pt x="1804" y="3235"/>
                      <a:pt x="1910" y="3235"/>
                    </a:cubicBezTo>
                    <a:cubicBezTo>
                      <a:pt x="2077" y="3235"/>
                      <a:pt x="2256" y="3101"/>
                      <a:pt x="2201" y="2884"/>
                    </a:cubicBezTo>
                    <a:cubicBezTo>
                      <a:pt x="1846" y="1863"/>
                      <a:pt x="1314" y="887"/>
                      <a:pt x="560" y="88"/>
                    </a:cubicBezTo>
                    <a:cubicBezTo>
                      <a:pt x="508" y="27"/>
                      <a:pt x="447" y="1"/>
                      <a:pt x="3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2"/>
              <p:cNvSpPr/>
              <p:nvPr/>
            </p:nvSpPr>
            <p:spPr>
              <a:xfrm>
                <a:off x="5456151" y="3174297"/>
                <a:ext cx="100142" cy="86861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223" extrusionOk="0">
                    <a:moveTo>
                      <a:pt x="409" y="1"/>
                    </a:moveTo>
                    <a:cubicBezTo>
                      <a:pt x="206" y="1"/>
                      <a:pt x="1" y="262"/>
                      <a:pt x="174" y="470"/>
                    </a:cubicBezTo>
                    <a:lnTo>
                      <a:pt x="839" y="1135"/>
                    </a:lnTo>
                    <a:cubicBezTo>
                      <a:pt x="891" y="1197"/>
                      <a:pt x="952" y="1223"/>
                      <a:pt x="1013" y="1223"/>
                    </a:cubicBezTo>
                    <a:cubicBezTo>
                      <a:pt x="1213" y="1223"/>
                      <a:pt x="1409" y="940"/>
                      <a:pt x="1239" y="736"/>
                    </a:cubicBezTo>
                    <a:cubicBezTo>
                      <a:pt x="973" y="470"/>
                      <a:pt x="795" y="292"/>
                      <a:pt x="573" y="70"/>
                    </a:cubicBezTo>
                    <a:cubicBezTo>
                      <a:pt x="524" y="21"/>
                      <a:pt x="467" y="1"/>
                      <a:pt x="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2"/>
              <p:cNvSpPr/>
              <p:nvPr/>
            </p:nvSpPr>
            <p:spPr>
              <a:xfrm>
                <a:off x="5588963" y="3321953"/>
                <a:ext cx="59872" cy="61932"/>
              </a:xfrm>
              <a:custGeom>
                <a:avLst/>
                <a:gdLst/>
                <a:ahLst/>
                <a:cxnLst/>
                <a:rect l="l" t="t" r="r" b="b"/>
                <a:pathLst>
                  <a:path w="843" h="872" extrusionOk="0">
                    <a:moveTo>
                      <a:pt x="320" y="1"/>
                    </a:moveTo>
                    <a:cubicBezTo>
                      <a:pt x="154" y="1"/>
                      <a:pt x="0" y="133"/>
                      <a:pt x="79" y="343"/>
                    </a:cubicBezTo>
                    <a:cubicBezTo>
                      <a:pt x="123" y="432"/>
                      <a:pt x="167" y="609"/>
                      <a:pt x="212" y="698"/>
                    </a:cubicBezTo>
                    <a:cubicBezTo>
                      <a:pt x="263" y="818"/>
                      <a:pt x="375" y="872"/>
                      <a:pt x="487" y="872"/>
                    </a:cubicBezTo>
                    <a:cubicBezTo>
                      <a:pt x="664" y="872"/>
                      <a:pt x="843" y="738"/>
                      <a:pt x="789" y="520"/>
                    </a:cubicBezTo>
                    <a:cubicBezTo>
                      <a:pt x="700" y="432"/>
                      <a:pt x="655" y="298"/>
                      <a:pt x="611" y="210"/>
                    </a:cubicBezTo>
                    <a:cubicBezTo>
                      <a:pt x="557" y="64"/>
                      <a:pt x="435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2"/>
              <p:cNvSpPr/>
              <p:nvPr/>
            </p:nvSpPr>
            <p:spPr>
              <a:xfrm>
                <a:off x="5672628" y="2994468"/>
                <a:ext cx="104900" cy="194673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741" extrusionOk="0">
                    <a:moveTo>
                      <a:pt x="335" y="1"/>
                    </a:moveTo>
                    <a:cubicBezTo>
                      <a:pt x="171" y="1"/>
                      <a:pt x="1" y="144"/>
                      <a:pt x="54" y="384"/>
                    </a:cubicBezTo>
                    <a:cubicBezTo>
                      <a:pt x="232" y="1138"/>
                      <a:pt x="542" y="1892"/>
                      <a:pt x="897" y="2602"/>
                    </a:cubicBezTo>
                    <a:cubicBezTo>
                      <a:pt x="953" y="2700"/>
                      <a:pt x="1035" y="2741"/>
                      <a:pt x="1118" y="2741"/>
                    </a:cubicBezTo>
                    <a:cubicBezTo>
                      <a:pt x="1297" y="2741"/>
                      <a:pt x="1476" y="2549"/>
                      <a:pt x="1385" y="2336"/>
                    </a:cubicBezTo>
                    <a:cubicBezTo>
                      <a:pt x="1030" y="1626"/>
                      <a:pt x="764" y="961"/>
                      <a:pt x="587" y="206"/>
                    </a:cubicBezTo>
                    <a:cubicBezTo>
                      <a:pt x="551" y="64"/>
                      <a:pt x="445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2"/>
              <p:cNvSpPr/>
              <p:nvPr/>
            </p:nvSpPr>
            <p:spPr>
              <a:xfrm>
                <a:off x="5751392" y="3031400"/>
                <a:ext cx="54900" cy="52486"/>
              </a:xfrm>
              <a:custGeom>
                <a:avLst/>
                <a:gdLst/>
                <a:ahLst/>
                <a:cxnLst/>
                <a:rect l="l" t="t" r="r" b="b"/>
                <a:pathLst>
                  <a:path w="773" h="739" extrusionOk="0">
                    <a:moveTo>
                      <a:pt x="356" y="0"/>
                    </a:moveTo>
                    <a:cubicBezTo>
                      <a:pt x="179" y="0"/>
                      <a:pt x="0" y="135"/>
                      <a:pt x="54" y="352"/>
                    </a:cubicBezTo>
                    <a:lnTo>
                      <a:pt x="143" y="529"/>
                    </a:lnTo>
                    <a:cubicBezTo>
                      <a:pt x="198" y="675"/>
                      <a:pt x="319" y="738"/>
                      <a:pt x="437" y="738"/>
                    </a:cubicBezTo>
                    <a:cubicBezTo>
                      <a:pt x="608" y="738"/>
                      <a:pt x="772" y="606"/>
                      <a:pt x="720" y="396"/>
                    </a:cubicBezTo>
                    <a:cubicBezTo>
                      <a:pt x="720" y="308"/>
                      <a:pt x="631" y="263"/>
                      <a:pt x="631" y="174"/>
                    </a:cubicBezTo>
                    <a:cubicBezTo>
                      <a:pt x="580" y="54"/>
                      <a:pt x="468" y="0"/>
                      <a:pt x="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2"/>
              <p:cNvSpPr/>
              <p:nvPr/>
            </p:nvSpPr>
            <p:spPr>
              <a:xfrm>
                <a:off x="5087189" y="3831540"/>
                <a:ext cx="59943" cy="41051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78" extrusionOk="0">
                    <a:moveTo>
                      <a:pt x="400" y="0"/>
                    </a:moveTo>
                    <a:cubicBezTo>
                      <a:pt x="0" y="0"/>
                      <a:pt x="0" y="577"/>
                      <a:pt x="400" y="577"/>
                    </a:cubicBezTo>
                    <a:lnTo>
                      <a:pt x="444" y="577"/>
                    </a:lnTo>
                    <a:cubicBezTo>
                      <a:pt x="843" y="577"/>
                      <a:pt x="843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2"/>
              <p:cNvSpPr/>
              <p:nvPr/>
            </p:nvSpPr>
            <p:spPr>
              <a:xfrm>
                <a:off x="5097132" y="3409382"/>
                <a:ext cx="257954" cy="397016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5590" extrusionOk="0">
                    <a:moveTo>
                      <a:pt x="397" y="0"/>
                    </a:moveTo>
                    <a:cubicBezTo>
                      <a:pt x="196" y="0"/>
                      <a:pt x="1" y="283"/>
                      <a:pt x="171" y="487"/>
                    </a:cubicBezTo>
                    <a:cubicBezTo>
                      <a:pt x="526" y="842"/>
                      <a:pt x="925" y="1197"/>
                      <a:pt x="1280" y="1508"/>
                    </a:cubicBezTo>
                    <a:cubicBezTo>
                      <a:pt x="703" y="2706"/>
                      <a:pt x="304" y="3992"/>
                      <a:pt x="127" y="5323"/>
                    </a:cubicBezTo>
                    <a:cubicBezTo>
                      <a:pt x="104" y="5501"/>
                      <a:pt x="226" y="5589"/>
                      <a:pt x="360" y="5589"/>
                    </a:cubicBezTo>
                    <a:cubicBezTo>
                      <a:pt x="493" y="5589"/>
                      <a:pt x="637" y="5501"/>
                      <a:pt x="659" y="5323"/>
                    </a:cubicBezTo>
                    <a:cubicBezTo>
                      <a:pt x="836" y="4125"/>
                      <a:pt x="1191" y="2927"/>
                      <a:pt x="1768" y="1863"/>
                    </a:cubicBezTo>
                    <a:cubicBezTo>
                      <a:pt x="1857" y="1907"/>
                      <a:pt x="1946" y="1996"/>
                      <a:pt x="2079" y="2040"/>
                    </a:cubicBezTo>
                    <a:cubicBezTo>
                      <a:pt x="1591" y="2927"/>
                      <a:pt x="1280" y="3859"/>
                      <a:pt x="1147" y="4835"/>
                    </a:cubicBezTo>
                    <a:cubicBezTo>
                      <a:pt x="1125" y="5013"/>
                      <a:pt x="1258" y="5101"/>
                      <a:pt x="1402" y="5101"/>
                    </a:cubicBezTo>
                    <a:cubicBezTo>
                      <a:pt x="1546" y="5101"/>
                      <a:pt x="1702" y="5013"/>
                      <a:pt x="1724" y="4835"/>
                    </a:cubicBezTo>
                    <a:cubicBezTo>
                      <a:pt x="1813" y="3948"/>
                      <a:pt x="2079" y="3105"/>
                      <a:pt x="2522" y="2351"/>
                    </a:cubicBezTo>
                    <a:lnTo>
                      <a:pt x="2567" y="2351"/>
                    </a:lnTo>
                    <a:cubicBezTo>
                      <a:pt x="2789" y="2439"/>
                      <a:pt x="3055" y="2661"/>
                      <a:pt x="3277" y="2661"/>
                    </a:cubicBezTo>
                    <a:cubicBezTo>
                      <a:pt x="3619" y="2618"/>
                      <a:pt x="3631" y="2082"/>
                      <a:pt x="3315" y="2082"/>
                    </a:cubicBezTo>
                    <a:cubicBezTo>
                      <a:pt x="3303" y="2082"/>
                      <a:pt x="3290" y="2083"/>
                      <a:pt x="3277" y="2084"/>
                    </a:cubicBezTo>
                    <a:cubicBezTo>
                      <a:pt x="3144" y="2084"/>
                      <a:pt x="2789" y="1818"/>
                      <a:pt x="2700" y="1774"/>
                    </a:cubicBezTo>
                    <a:cubicBezTo>
                      <a:pt x="2434" y="1596"/>
                      <a:pt x="2168" y="1463"/>
                      <a:pt x="1946" y="1286"/>
                    </a:cubicBezTo>
                    <a:cubicBezTo>
                      <a:pt x="1458" y="931"/>
                      <a:pt x="1014" y="532"/>
                      <a:pt x="570" y="88"/>
                    </a:cubicBezTo>
                    <a:cubicBezTo>
                      <a:pt x="519" y="26"/>
                      <a:pt x="458" y="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2"/>
              <p:cNvSpPr/>
              <p:nvPr/>
            </p:nvSpPr>
            <p:spPr>
              <a:xfrm>
                <a:off x="5141237" y="3365206"/>
                <a:ext cx="115341" cy="92329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300" extrusionOk="0">
                    <a:moveTo>
                      <a:pt x="397" y="1"/>
                    </a:moveTo>
                    <a:cubicBezTo>
                      <a:pt x="197" y="1"/>
                      <a:pt x="1" y="284"/>
                      <a:pt x="171" y="488"/>
                    </a:cubicBezTo>
                    <a:cubicBezTo>
                      <a:pt x="437" y="799"/>
                      <a:pt x="748" y="1065"/>
                      <a:pt x="1103" y="1242"/>
                    </a:cubicBezTo>
                    <a:cubicBezTo>
                      <a:pt x="1151" y="1282"/>
                      <a:pt x="1200" y="1299"/>
                      <a:pt x="1247" y="1299"/>
                    </a:cubicBezTo>
                    <a:cubicBezTo>
                      <a:pt x="1460" y="1299"/>
                      <a:pt x="1624" y="944"/>
                      <a:pt x="1369" y="799"/>
                    </a:cubicBezTo>
                    <a:cubicBezTo>
                      <a:pt x="1058" y="577"/>
                      <a:pt x="792" y="355"/>
                      <a:pt x="570" y="89"/>
                    </a:cubicBezTo>
                    <a:cubicBezTo>
                      <a:pt x="519" y="27"/>
                      <a:pt x="458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2"/>
              <p:cNvSpPr/>
              <p:nvPr/>
            </p:nvSpPr>
            <p:spPr>
              <a:xfrm>
                <a:off x="5309064" y="3478629"/>
                <a:ext cx="105895" cy="5738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808" extrusionOk="0">
                    <a:moveTo>
                      <a:pt x="404" y="1"/>
                    </a:moveTo>
                    <a:cubicBezTo>
                      <a:pt x="186" y="1"/>
                      <a:pt x="0" y="274"/>
                      <a:pt x="204" y="444"/>
                    </a:cubicBezTo>
                    <a:cubicBezTo>
                      <a:pt x="436" y="676"/>
                      <a:pt x="703" y="807"/>
                      <a:pt x="1003" y="807"/>
                    </a:cubicBezTo>
                    <a:cubicBezTo>
                      <a:pt x="1046" y="807"/>
                      <a:pt x="1091" y="804"/>
                      <a:pt x="1136" y="799"/>
                    </a:cubicBezTo>
                    <a:cubicBezTo>
                      <a:pt x="1491" y="799"/>
                      <a:pt x="1491" y="266"/>
                      <a:pt x="1136" y="266"/>
                    </a:cubicBezTo>
                    <a:cubicBezTo>
                      <a:pt x="958" y="266"/>
                      <a:pt x="736" y="222"/>
                      <a:pt x="603" y="89"/>
                    </a:cubicBezTo>
                    <a:cubicBezTo>
                      <a:pt x="541" y="26"/>
                      <a:pt x="471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2"/>
              <p:cNvSpPr/>
              <p:nvPr/>
            </p:nvSpPr>
            <p:spPr>
              <a:xfrm>
                <a:off x="4719790" y="3627634"/>
                <a:ext cx="159517" cy="219886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3096" extrusionOk="0">
                    <a:moveTo>
                      <a:pt x="341" y="1"/>
                    </a:moveTo>
                    <a:cubicBezTo>
                      <a:pt x="176" y="1"/>
                      <a:pt x="1" y="133"/>
                      <a:pt x="27" y="342"/>
                    </a:cubicBezTo>
                    <a:cubicBezTo>
                      <a:pt x="160" y="964"/>
                      <a:pt x="426" y="1585"/>
                      <a:pt x="825" y="2117"/>
                    </a:cubicBezTo>
                    <a:cubicBezTo>
                      <a:pt x="1040" y="2418"/>
                      <a:pt x="1464" y="3095"/>
                      <a:pt x="1894" y="3095"/>
                    </a:cubicBezTo>
                    <a:cubicBezTo>
                      <a:pt x="1908" y="3095"/>
                      <a:pt x="1921" y="3095"/>
                      <a:pt x="1935" y="3093"/>
                    </a:cubicBezTo>
                    <a:cubicBezTo>
                      <a:pt x="2068" y="3093"/>
                      <a:pt x="2156" y="3005"/>
                      <a:pt x="2201" y="2916"/>
                    </a:cubicBezTo>
                    <a:cubicBezTo>
                      <a:pt x="2245" y="2783"/>
                      <a:pt x="2201" y="2650"/>
                      <a:pt x="2112" y="2561"/>
                    </a:cubicBezTo>
                    <a:cubicBezTo>
                      <a:pt x="2081" y="2529"/>
                      <a:pt x="2027" y="2498"/>
                      <a:pt x="1967" y="2498"/>
                    </a:cubicBezTo>
                    <a:cubicBezTo>
                      <a:pt x="1942" y="2498"/>
                      <a:pt x="1916" y="2503"/>
                      <a:pt x="1890" y="2516"/>
                    </a:cubicBezTo>
                    <a:cubicBezTo>
                      <a:pt x="1757" y="2383"/>
                      <a:pt x="1668" y="2295"/>
                      <a:pt x="1580" y="2162"/>
                    </a:cubicBezTo>
                    <a:cubicBezTo>
                      <a:pt x="1402" y="1984"/>
                      <a:pt x="1225" y="1762"/>
                      <a:pt x="1092" y="1540"/>
                    </a:cubicBezTo>
                    <a:cubicBezTo>
                      <a:pt x="870" y="1097"/>
                      <a:pt x="692" y="653"/>
                      <a:pt x="603" y="209"/>
                    </a:cubicBezTo>
                    <a:cubicBezTo>
                      <a:pt x="567" y="64"/>
                      <a:pt x="457" y="1"/>
                      <a:pt x="3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2"/>
              <p:cNvSpPr/>
              <p:nvPr/>
            </p:nvSpPr>
            <p:spPr>
              <a:xfrm>
                <a:off x="4872985" y="3837932"/>
                <a:ext cx="58594" cy="41477"/>
              </a:xfrm>
              <a:custGeom>
                <a:avLst/>
                <a:gdLst/>
                <a:ahLst/>
                <a:cxnLst/>
                <a:rect l="l" t="t" r="r" b="b"/>
                <a:pathLst>
                  <a:path w="825" h="584" extrusionOk="0">
                    <a:moveTo>
                      <a:pt x="418" y="0"/>
                    </a:moveTo>
                    <a:cubicBezTo>
                      <a:pt x="352" y="0"/>
                      <a:pt x="283" y="26"/>
                      <a:pt x="221" y="88"/>
                    </a:cubicBezTo>
                    <a:lnTo>
                      <a:pt x="177" y="132"/>
                    </a:lnTo>
                    <a:cubicBezTo>
                      <a:pt x="0" y="344"/>
                      <a:pt x="189" y="584"/>
                      <a:pt x="385" y="584"/>
                    </a:cubicBezTo>
                    <a:cubicBezTo>
                      <a:pt x="435" y="584"/>
                      <a:pt x="486" y="568"/>
                      <a:pt x="532" y="532"/>
                    </a:cubicBezTo>
                    <a:lnTo>
                      <a:pt x="621" y="487"/>
                    </a:lnTo>
                    <a:cubicBezTo>
                      <a:pt x="825" y="283"/>
                      <a:pt x="637" y="0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2"/>
              <p:cNvSpPr/>
              <p:nvPr/>
            </p:nvSpPr>
            <p:spPr>
              <a:xfrm>
                <a:off x="4777815" y="3611867"/>
                <a:ext cx="99432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452" extrusionOk="0">
                    <a:moveTo>
                      <a:pt x="335" y="1"/>
                    </a:moveTo>
                    <a:cubicBezTo>
                      <a:pt x="165" y="1"/>
                      <a:pt x="0" y="133"/>
                      <a:pt x="53" y="343"/>
                    </a:cubicBezTo>
                    <a:cubicBezTo>
                      <a:pt x="230" y="742"/>
                      <a:pt x="452" y="1097"/>
                      <a:pt x="807" y="1363"/>
                    </a:cubicBezTo>
                    <a:cubicBezTo>
                      <a:pt x="870" y="1426"/>
                      <a:pt x="939" y="1451"/>
                      <a:pt x="1006" y="1451"/>
                    </a:cubicBezTo>
                    <a:cubicBezTo>
                      <a:pt x="1222" y="1451"/>
                      <a:pt x="1400" y="1178"/>
                      <a:pt x="1162" y="1008"/>
                    </a:cubicBezTo>
                    <a:cubicBezTo>
                      <a:pt x="940" y="786"/>
                      <a:pt x="763" y="520"/>
                      <a:pt x="629" y="210"/>
                    </a:cubicBezTo>
                    <a:cubicBezTo>
                      <a:pt x="575" y="64"/>
                      <a:pt x="454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2"/>
              <p:cNvSpPr/>
              <p:nvPr/>
            </p:nvSpPr>
            <p:spPr>
              <a:xfrm>
                <a:off x="4557503" y="3664992"/>
                <a:ext cx="164204" cy="81747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51" extrusionOk="0">
                    <a:moveTo>
                      <a:pt x="402" y="0"/>
                    </a:moveTo>
                    <a:cubicBezTo>
                      <a:pt x="159" y="0"/>
                      <a:pt x="0" y="375"/>
                      <a:pt x="226" y="526"/>
                    </a:cubicBezTo>
                    <a:cubicBezTo>
                      <a:pt x="759" y="881"/>
                      <a:pt x="1336" y="1103"/>
                      <a:pt x="2001" y="1147"/>
                    </a:cubicBezTo>
                    <a:cubicBezTo>
                      <a:pt x="2014" y="1149"/>
                      <a:pt x="2025" y="1150"/>
                      <a:pt x="2037" y="1150"/>
                    </a:cubicBezTo>
                    <a:cubicBezTo>
                      <a:pt x="2311" y="1150"/>
                      <a:pt x="2299" y="658"/>
                      <a:pt x="2001" y="615"/>
                    </a:cubicBezTo>
                    <a:cubicBezTo>
                      <a:pt x="1469" y="526"/>
                      <a:pt x="936" y="349"/>
                      <a:pt x="537" y="38"/>
                    </a:cubicBezTo>
                    <a:cubicBezTo>
                      <a:pt x="490" y="12"/>
                      <a:pt x="445" y="0"/>
                      <a:pt x="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2"/>
              <p:cNvSpPr/>
              <p:nvPr/>
            </p:nvSpPr>
            <p:spPr>
              <a:xfrm>
                <a:off x="4516737" y="3718330"/>
                <a:ext cx="134730" cy="75710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066" extrusionOk="0">
                    <a:moveTo>
                      <a:pt x="390" y="1"/>
                    </a:moveTo>
                    <a:cubicBezTo>
                      <a:pt x="152" y="1"/>
                      <a:pt x="0" y="343"/>
                      <a:pt x="224" y="530"/>
                    </a:cubicBezTo>
                    <a:cubicBezTo>
                      <a:pt x="623" y="796"/>
                      <a:pt x="1067" y="973"/>
                      <a:pt x="1510" y="1062"/>
                    </a:cubicBezTo>
                    <a:cubicBezTo>
                      <a:pt x="1525" y="1064"/>
                      <a:pt x="1539" y="1065"/>
                      <a:pt x="1553" y="1065"/>
                    </a:cubicBezTo>
                    <a:cubicBezTo>
                      <a:pt x="1828" y="1065"/>
                      <a:pt x="1897" y="659"/>
                      <a:pt x="1643" y="574"/>
                    </a:cubicBezTo>
                    <a:cubicBezTo>
                      <a:pt x="1244" y="441"/>
                      <a:pt x="845" y="263"/>
                      <a:pt x="534" y="42"/>
                    </a:cubicBezTo>
                    <a:cubicBezTo>
                      <a:pt x="484" y="13"/>
                      <a:pt x="436" y="1"/>
                      <a:pt x="3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2"/>
              <p:cNvSpPr/>
              <p:nvPr/>
            </p:nvSpPr>
            <p:spPr>
              <a:xfrm>
                <a:off x="4869576" y="2023236"/>
                <a:ext cx="220667" cy="239488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3372" extrusionOk="0">
                    <a:moveTo>
                      <a:pt x="2669" y="0"/>
                    </a:moveTo>
                    <a:cubicBezTo>
                      <a:pt x="2625" y="0"/>
                      <a:pt x="2579" y="12"/>
                      <a:pt x="2532" y="39"/>
                    </a:cubicBezTo>
                    <a:cubicBezTo>
                      <a:pt x="1467" y="793"/>
                      <a:pt x="624" y="1769"/>
                      <a:pt x="92" y="2967"/>
                    </a:cubicBezTo>
                    <a:cubicBezTo>
                      <a:pt x="1" y="3180"/>
                      <a:pt x="180" y="3372"/>
                      <a:pt x="359" y="3372"/>
                    </a:cubicBezTo>
                    <a:cubicBezTo>
                      <a:pt x="442" y="3372"/>
                      <a:pt x="524" y="3331"/>
                      <a:pt x="580" y="3233"/>
                    </a:cubicBezTo>
                    <a:cubicBezTo>
                      <a:pt x="1068" y="2124"/>
                      <a:pt x="1822" y="1192"/>
                      <a:pt x="2843" y="527"/>
                    </a:cubicBezTo>
                    <a:cubicBezTo>
                      <a:pt x="3107" y="376"/>
                      <a:pt x="2922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2"/>
              <p:cNvSpPr/>
              <p:nvPr/>
            </p:nvSpPr>
            <p:spPr>
              <a:xfrm>
                <a:off x="5055655" y="1932185"/>
                <a:ext cx="41051" cy="4339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11" extrusionOk="0">
                    <a:moveTo>
                      <a:pt x="289" y="1"/>
                    </a:moveTo>
                    <a:cubicBezTo>
                      <a:pt x="145" y="1"/>
                      <a:pt x="1" y="100"/>
                      <a:pt x="1" y="300"/>
                    </a:cubicBezTo>
                    <a:lnTo>
                      <a:pt x="1" y="344"/>
                    </a:lnTo>
                    <a:cubicBezTo>
                      <a:pt x="1" y="522"/>
                      <a:pt x="145" y="611"/>
                      <a:pt x="289" y="611"/>
                    </a:cubicBezTo>
                    <a:cubicBezTo>
                      <a:pt x="433" y="611"/>
                      <a:pt x="578" y="522"/>
                      <a:pt x="578" y="344"/>
                    </a:cubicBezTo>
                    <a:lnTo>
                      <a:pt x="578" y="300"/>
                    </a:lnTo>
                    <a:cubicBezTo>
                      <a:pt x="578" y="100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2"/>
              <p:cNvSpPr/>
              <p:nvPr/>
            </p:nvSpPr>
            <p:spPr>
              <a:xfrm>
                <a:off x="4832716" y="1716774"/>
                <a:ext cx="240127" cy="467044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6576" extrusionOk="0">
                    <a:moveTo>
                      <a:pt x="2999" y="0"/>
                    </a:moveTo>
                    <a:cubicBezTo>
                      <a:pt x="2907" y="0"/>
                      <a:pt x="2810" y="41"/>
                      <a:pt x="2740" y="139"/>
                    </a:cubicBezTo>
                    <a:cubicBezTo>
                      <a:pt x="2031" y="1248"/>
                      <a:pt x="1321" y="2889"/>
                      <a:pt x="1720" y="4265"/>
                    </a:cubicBezTo>
                    <a:cubicBezTo>
                      <a:pt x="1631" y="4354"/>
                      <a:pt x="1542" y="4442"/>
                      <a:pt x="1454" y="4487"/>
                    </a:cubicBezTo>
                    <a:cubicBezTo>
                      <a:pt x="1321" y="4043"/>
                      <a:pt x="1276" y="3555"/>
                      <a:pt x="1321" y="3067"/>
                    </a:cubicBezTo>
                    <a:cubicBezTo>
                      <a:pt x="1365" y="2534"/>
                      <a:pt x="1454" y="2046"/>
                      <a:pt x="1631" y="1603"/>
                    </a:cubicBezTo>
                    <a:cubicBezTo>
                      <a:pt x="1684" y="1363"/>
                      <a:pt x="1498" y="1219"/>
                      <a:pt x="1321" y="1219"/>
                    </a:cubicBezTo>
                    <a:cubicBezTo>
                      <a:pt x="1204" y="1219"/>
                      <a:pt x="1090" y="1283"/>
                      <a:pt x="1054" y="1425"/>
                    </a:cubicBezTo>
                    <a:cubicBezTo>
                      <a:pt x="788" y="2401"/>
                      <a:pt x="433" y="3954"/>
                      <a:pt x="1010" y="4842"/>
                    </a:cubicBezTo>
                    <a:cubicBezTo>
                      <a:pt x="655" y="5241"/>
                      <a:pt x="345" y="5685"/>
                      <a:pt x="123" y="6128"/>
                    </a:cubicBezTo>
                    <a:cubicBezTo>
                      <a:pt x="0" y="6373"/>
                      <a:pt x="195" y="6576"/>
                      <a:pt x="371" y="6576"/>
                    </a:cubicBezTo>
                    <a:cubicBezTo>
                      <a:pt x="450" y="6576"/>
                      <a:pt x="525" y="6535"/>
                      <a:pt x="566" y="6439"/>
                    </a:cubicBezTo>
                    <a:cubicBezTo>
                      <a:pt x="921" y="5729"/>
                      <a:pt x="1409" y="5152"/>
                      <a:pt x="2031" y="4709"/>
                    </a:cubicBezTo>
                    <a:cubicBezTo>
                      <a:pt x="2119" y="4709"/>
                      <a:pt x="2208" y="4664"/>
                      <a:pt x="2252" y="4575"/>
                    </a:cubicBezTo>
                    <a:cubicBezTo>
                      <a:pt x="2430" y="4487"/>
                      <a:pt x="2607" y="4354"/>
                      <a:pt x="2785" y="4265"/>
                    </a:cubicBezTo>
                    <a:cubicBezTo>
                      <a:pt x="3049" y="4152"/>
                      <a:pt x="2864" y="3783"/>
                      <a:pt x="2613" y="3783"/>
                    </a:cubicBezTo>
                    <a:cubicBezTo>
                      <a:pt x="2568" y="3783"/>
                      <a:pt x="2521" y="3794"/>
                      <a:pt x="2474" y="3821"/>
                    </a:cubicBezTo>
                    <a:cubicBezTo>
                      <a:pt x="2385" y="3866"/>
                      <a:pt x="2297" y="3910"/>
                      <a:pt x="2208" y="3954"/>
                    </a:cubicBezTo>
                    <a:cubicBezTo>
                      <a:pt x="1942" y="2801"/>
                      <a:pt x="2652" y="1337"/>
                      <a:pt x="3228" y="405"/>
                    </a:cubicBezTo>
                    <a:cubicBezTo>
                      <a:pt x="3380" y="192"/>
                      <a:pt x="3199" y="0"/>
                      <a:pt x="29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2"/>
              <p:cNvSpPr/>
              <p:nvPr/>
            </p:nvSpPr>
            <p:spPr>
              <a:xfrm>
                <a:off x="5065101" y="1661163"/>
                <a:ext cx="41051" cy="4346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12" extrusionOk="0">
                    <a:moveTo>
                      <a:pt x="289" y="1"/>
                    </a:moveTo>
                    <a:cubicBezTo>
                      <a:pt x="145" y="1"/>
                      <a:pt x="1" y="101"/>
                      <a:pt x="1" y="300"/>
                    </a:cubicBezTo>
                    <a:lnTo>
                      <a:pt x="1" y="345"/>
                    </a:lnTo>
                    <a:cubicBezTo>
                      <a:pt x="1" y="522"/>
                      <a:pt x="145" y="611"/>
                      <a:pt x="289" y="611"/>
                    </a:cubicBezTo>
                    <a:cubicBezTo>
                      <a:pt x="433" y="611"/>
                      <a:pt x="578" y="522"/>
                      <a:pt x="578" y="345"/>
                    </a:cubicBezTo>
                    <a:lnTo>
                      <a:pt x="578" y="300"/>
                    </a:lnTo>
                    <a:cubicBezTo>
                      <a:pt x="578" y="101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2"/>
              <p:cNvSpPr/>
              <p:nvPr/>
            </p:nvSpPr>
            <p:spPr>
              <a:xfrm>
                <a:off x="4976891" y="1650936"/>
                <a:ext cx="41051" cy="4417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22" extrusionOk="0">
                    <a:moveTo>
                      <a:pt x="289" y="1"/>
                    </a:moveTo>
                    <a:cubicBezTo>
                      <a:pt x="145" y="1"/>
                      <a:pt x="1" y="90"/>
                      <a:pt x="1" y="267"/>
                    </a:cubicBezTo>
                    <a:lnTo>
                      <a:pt x="1" y="356"/>
                    </a:lnTo>
                    <a:cubicBezTo>
                      <a:pt x="1" y="533"/>
                      <a:pt x="134" y="622"/>
                      <a:pt x="272" y="622"/>
                    </a:cubicBezTo>
                    <a:cubicBezTo>
                      <a:pt x="411" y="622"/>
                      <a:pt x="555" y="533"/>
                      <a:pt x="577" y="356"/>
                    </a:cubicBezTo>
                    <a:lnTo>
                      <a:pt x="577" y="267"/>
                    </a:lnTo>
                    <a:cubicBezTo>
                      <a:pt x="577" y="90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2"/>
              <p:cNvSpPr/>
              <p:nvPr/>
            </p:nvSpPr>
            <p:spPr>
              <a:xfrm>
                <a:off x="5100044" y="1306619"/>
                <a:ext cx="135440" cy="98366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1385" extrusionOk="0">
                    <a:moveTo>
                      <a:pt x="329" y="0"/>
                    </a:moveTo>
                    <a:cubicBezTo>
                      <a:pt x="110" y="0"/>
                      <a:pt x="0" y="355"/>
                      <a:pt x="219" y="501"/>
                    </a:cubicBezTo>
                    <a:lnTo>
                      <a:pt x="1417" y="1344"/>
                    </a:lnTo>
                    <a:cubicBezTo>
                      <a:pt x="1459" y="1372"/>
                      <a:pt x="1502" y="1385"/>
                      <a:pt x="1542" y="1385"/>
                    </a:cubicBezTo>
                    <a:cubicBezTo>
                      <a:pt x="1755" y="1385"/>
                      <a:pt x="1906" y="1042"/>
                      <a:pt x="1683" y="856"/>
                    </a:cubicBezTo>
                    <a:lnTo>
                      <a:pt x="485" y="57"/>
                    </a:lnTo>
                    <a:cubicBezTo>
                      <a:pt x="429" y="17"/>
                      <a:pt x="376" y="0"/>
                      <a:pt x="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2"/>
              <p:cNvSpPr/>
              <p:nvPr/>
            </p:nvSpPr>
            <p:spPr>
              <a:xfrm>
                <a:off x="5134632" y="1266988"/>
                <a:ext cx="91406" cy="58238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820" extrusionOk="0">
                    <a:moveTo>
                      <a:pt x="423" y="0"/>
                    </a:moveTo>
                    <a:cubicBezTo>
                      <a:pt x="153" y="0"/>
                      <a:pt x="0" y="375"/>
                      <a:pt x="264" y="526"/>
                    </a:cubicBezTo>
                    <a:lnTo>
                      <a:pt x="752" y="793"/>
                    </a:lnTo>
                    <a:cubicBezTo>
                      <a:pt x="795" y="811"/>
                      <a:pt x="837" y="819"/>
                      <a:pt x="876" y="819"/>
                    </a:cubicBezTo>
                    <a:cubicBezTo>
                      <a:pt x="1125" y="819"/>
                      <a:pt x="1286" y="496"/>
                      <a:pt x="1018" y="304"/>
                    </a:cubicBezTo>
                    <a:lnTo>
                      <a:pt x="575" y="38"/>
                    </a:lnTo>
                    <a:cubicBezTo>
                      <a:pt x="522" y="12"/>
                      <a:pt x="470" y="0"/>
                      <a:pt x="4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2"/>
              <p:cNvSpPr/>
              <p:nvPr/>
            </p:nvSpPr>
            <p:spPr>
              <a:xfrm>
                <a:off x="4782787" y="972032"/>
                <a:ext cx="142400" cy="255823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602" extrusionOk="0">
                    <a:moveTo>
                      <a:pt x="1593" y="0"/>
                    </a:moveTo>
                    <a:cubicBezTo>
                      <a:pt x="1508" y="0"/>
                      <a:pt x="1422" y="33"/>
                      <a:pt x="1358" y="109"/>
                    </a:cubicBezTo>
                    <a:cubicBezTo>
                      <a:pt x="693" y="1041"/>
                      <a:pt x="249" y="2106"/>
                      <a:pt x="27" y="3260"/>
                    </a:cubicBezTo>
                    <a:cubicBezTo>
                      <a:pt x="1" y="3469"/>
                      <a:pt x="176" y="3601"/>
                      <a:pt x="342" y="3601"/>
                    </a:cubicBezTo>
                    <a:cubicBezTo>
                      <a:pt x="457" y="3601"/>
                      <a:pt x="568" y="3538"/>
                      <a:pt x="604" y="3393"/>
                    </a:cubicBezTo>
                    <a:cubicBezTo>
                      <a:pt x="737" y="2328"/>
                      <a:pt x="1181" y="1307"/>
                      <a:pt x="1846" y="420"/>
                    </a:cubicBezTo>
                    <a:cubicBezTo>
                      <a:pt x="2004" y="199"/>
                      <a:pt x="1802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2"/>
              <p:cNvSpPr/>
              <p:nvPr/>
            </p:nvSpPr>
            <p:spPr>
              <a:xfrm>
                <a:off x="4907573" y="932472"/>
                <a:ext cx="56818" cy="41051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78" extrusionOk="0">
                    <a:moveTo>
                      <a:pt x="400" y="1"/>
                    </a:moveTo>
                    <a:cubicBezTo>
                      <a:pt x="0" y="1"/>
                      <a:pt x="0" y="578"/>
                      <a:pt x="400" y="578"/>
                    </a:cubicBezTo>
                    <a:lnTo>
                      <a:pt x="444" y="578"/>
                    </a:lnTo>
                    <a:cubicBezTo>
                      <a:pt x="799" y="578"/>
                      <a:pt x="799" y="1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2"/>
              <p:cNvSpPr/>
              <p:nvPr/>
            </p:nvSpPr>
            <p:spPr>
              <a:xfrm>
                <a:off x="4740528" y="1084105"/>
                <a:ext cx="197158" cy="332030"/>
              </a:xfrm>
              <a:custGeom>
                <a:avLst/>
                <a:gdLst/>
                <a:ahLst/>
                <a:cxnLst/>
                <a:rect l="l" t="t" r="r" b="b"/>
                <a:pathLst>
                  <a:path w="2776" h="4675" extrusionOk="0">
                    <a:moveTo>
                      <a:pt x="2385" y="0"/>
                    </a:moveTo>
                    <a:cubicBezTo>
                      <a:pt x="2306" y="0"/>
                      <a:pt x="2227" y="38"/>
                      <a:pt x="2175" y="129"/>
                    </a:cubicBezTo>
                    <a:cubicBezTo>
                      <a:pt x="1554" y="1149"/>
                      <a:pt x="1154" y="2303"/>
                      <a:pt x="933" y="3456"/>
                    </a:cubicBezTo>
                    <a:cubicBezTo>
                      <a:pt x="711" y="3412"/>
                      <a:pt x="533" y="3412"/>
                      <a:pt x="356" y="3368"/>
                    </a:cubicBezTo>
                    <a:cubicBezTo>
                      <a:pt x="1" y="3368"/>
                      <a:pt x="1" y="3944"/>
                      <a:pt x="356" y="3944"/>
                    </a:cubicBezTo>
                    <a:cubicBezTo>
                      <a:pt x="977" y="3989"/>
                      <a:pt x="1554" y="4211"/>
                      <a:pt x="1997" y="4610"/>
                    </a:cubicBezTo>
                    <a:cubicBezTo>
                      <a:pt x="2061" y="4655"/>
                      <a:pt x="2127" y="4675"/>
                      <a:pt x="2189" y="4675"/>
                    </a:cubicBezTo>
                    <a:cubicBezTo>
                      <a:pt x="2428" y="4675"/>
                      <a:pt x="2608" y="4387"/>
                      <a:pt x="2397" y="4211"/>
                    </a:cubicBezTo>
                    <a:cubicBezTo>
                      <a:pt x="2131" y="3989"/>
                      <a:pt x="1820" y="3811"/>
                      <a:pt x="1465" y="3634"/>
                    </a:cubicBezTo>
                    <a:cubicBezTo>
                      <a:pt x="1643" y="2480"/>
                      <a:pt x="2042" y="1415"/>
                      <a:pt x="2619" y="439"/>
                    </a:cubicBezTo>
                    <a:cubicBezTo>
                      <a:pt x="2775" y="220"/>
                      <a:pt x="2577" y="0"/>
                      <a:pt x="2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2"/>
              <p:cNvSpPr/>
              <p:nvPr/>
            </p:nvSpPr>
            <p:spPr>
              <a:xfrm>
                <a:off x="4935911" y="1420894"/>
                <a:ext cx="37926" cy="44247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23" extrusionOk="0">
                    <a:moveTo>
                      <a:pt x="267" y="1"/>
                    </a:moveTo>
                    <a:cubicBezTo>
                      <a:pt x="134" y="1"/>
                      <a:pt x="1" y="90"/>
                      <a:pt x="1" y="267"/>
                    </a:cubicBezTo>
                    <a:lnTo>
                      <a:pt x="1" y="356"/>
                    </a:lnTo>
                    <a:cubicBezTo>
                      <a:pt x="1" y="533"/>
                      <a:pt x="134" y="622"/>
                      <a:pt x="267" y="622"/>
                    </a:cubicBezTo>
                    <a:cubicBezTo>
                      <a:pt x="400" y="622"/>
                      <a:pt x="533" y="533"/>
                      <a:pt x="533" y="356"/>
                    </a:cubicBezTo>
                    <a:lnTo>
                      <a:pt x="533" y="267"/>
                    </a:lnTo>
                    <a:cubicBezTo>
                      <a:pt x="533" y="90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0391FE90-6E1F-467A-9A69-DFDDFCEC56AE}"/>
              </a:ext>
            </a:extLst>
          </p:cNvPr>
          <p:cNvGrpSpPr/>
          <p:nvPr/>
        </p:nvGrpSpPr>
        <p:grpSpPr>
          <a:xfrm>
            <a:off x="289051" y="704756"/>
            <a:ext cx="3910036" cy="3738696"/>
            <a:chOff x="289051" y="704756"/>
            <a:chExt cx="3910036" cy="3738696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43935A12-F373-46D2-93FA-D607FFBE8973}"/>
                </a:ext>
              </a:extLst>
            </p:cNvPr>
            <p:cNvGrpSpPr/>
            <p:nvPr/>
          </p:nvGrpSpPr>
          <p:grpSpPr>
            <a:xfrm>
              <a:off x="289051" y="704756"/>
              <a:ext cx="3910036" cy="3738696"/>
              <a:chOff x="289051" y="704756"/>
              <a:chExt cx="3910036" cy="3738696"/>
            </a:xfrm>
          </p:grpSpPr>
          <p:grpSp>
            <p:nvGrpSpPr>
              <p:cNvPr id="49" name="Grupo 48">
                <a:extLst>
                  <a:ext uri="{FF2B5EF4-FFF2-40B4-BE49-F238E27FC236}">
                    <a16:creationId xmlns:a16="http://schemas.microsoft.com/office/drawing/2014/main" id="{2BB5D04F-2B24-4B79-8462-37B62BB801BC}"/>
                  </a:ext>
                </a:extLst>
              </p:cNvPr>
              <p:cNvGrpSpPr/>
              <p:nvPr/>
            </p:nvGrpSpPr>
            <p:grpSpPr>
              <a:xfrm>
                <a:off x="289051" y="704756"/>
                <a:ext cx="3910036" cy="3738696"/>
                <a:chOff x="289051" y="704756"/>
                <a:chExt cx="3910036" cy="3738696"/>
              </a:xfrm>
            </p:grpSpPr>
            <p:grpSp>
              <p:nvGrpSpPr>
                <p:cNvPr id="150" name="Grupo 149">
                  <a:extLst>
                    <a:ext uri="{FF2B5EF4-FFF2-40B4-BE49-F238E27FC236}">
                      <a16:creationId xmlns:a16="http://schemas.microsoft.com/office/drawing/2014/main" id="{6F338B84-42FC-49CD-AE50-59BE003ACA22}"/>
                    </a:ext>
                  </a:extLst>
                </p:cNvPr>
                <p:cNvGrpSpPr/>
                <p:nvPr/>
              </p:nvGrpSpPr>
              <p:grpSpPr>
                <a:xfrm>
                  <a:off x="289051" y="704756"/>
                  <a:ext cx="3910036" cy="3738696"/>
                  <a:chOff x="1757118" y="2239767"/>
                  <a:chExt cx="2506656" cy="2643915"/>
                </a:xfrm>
              </p:grpSpPr>
              <p:pic>
                <p:nvPicPr>
                  <p:cNvPr id="157" name="Imagen 156">
                    <a:extLst>
                      <a:ext uri="{FF2B5EF4-FFF2-40B4-BE49-F238E27FC236}">
                        <a16:creationId xmlns:a16="http://schemas.microsoft.com/office/drawing/2014/main" id="{79711C40-D25F-4821-8618-9012808A2E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6469" t="9053" r="10078" b="42807"/>
                  <a:stretch/>
                </p:blipFill>
                <p:spPr>
                  <a:xfrm>
                    <a:off x="1757118" y="2239767"/>
                    <a:ext cx="2506656" cy="2643915"/>
                  </a:xfrm>
                  <a:prstGeom prst="rect">
                    <a:avLst/>
                  </a:prstGeom>
                </p:spPr>
              </p:pic>
              <p:pic>
                <p:nvPicPr>
                  <p:cNvPr id="158" name="Gráfico 157" descr="Estrella">
                    <a:extLst>
                      <a:ext uri="{FF2B5EF4-FFF2-40B4-BE49-F238E27FC236}">
                        <a16:creationId xmlns:a16="http://schemas.microsoft.com/office/drawing/2014/main" id="{FBD57E48-BC3D-4E5C-82B9-0E57EF181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09791" y="2704185"/>
                    <a:ext cx="113666" cy="113666"/>
                  </a:xfrm>
                  <a:prstGeom prst="rect">
                    <a:avLst/>
                  </a:prstGeom>
                </p:spPr>
              </p:pic>
              <p:pic>
                <p:nvPicPr>
                  <p:cNvPr id="159" name="Gráfico 158" descr="Estrella">
                    <a:extLst>
                      <a:ext uri="{FF2B5EF4-FFF2-40B4-BE49-F238E27FC236}">
                        <a16:creationId xmlns:a16="http://schemas.microsoft.com/office/drawing/2014/main" id="{2B0EDE5E-2319-4BA3-AAE6-B86BCF2196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11706" y="3072624"/>
                    <a:ext cx="113666" cy="113666"/>
                  </a:xfrm>
                  <a:prstGeom prst="rect">
                    <a:avLst/>
                  </a:prstGeom>
                </p:spPr>
              </p:pic>
              <p:pic>
                <p:nvPicPr>
                  <p:cNvPr id="160" name="Gráfico 159" descr="Estrella">
                    <a:extLst>
                      <a:ext uri="{FF2B5EF4-FFF2-40B4-BE49-F238E27FC236}">
                        <a16:creationId xmlns:a16="http://schemas.microsoft.com/office/drawing/2014/main" id="{A4A7AD90-88F3-4260-9F66-58972C7B32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819" y="3129457"/>
                    <a:ext cx="113666" cy="113666"/>
                  </a:xfrm>
                  <a:prstGeom prst="rect">
                    <a:avLst/>
                  </a:prstGeom>
                </p:spPr>
              </p:pic>
              <p:pic>
                <p:nvPicPr>
                  <p:cNvPr id="161" name="Gráfico 160" descr="Estrella">
                    <a:extLst>
                      <a:ext uri="{FF2B5EF4-FFF2-40B4-BE49-F238E27FC236}">
                        <a16:creationId xmlns:a16="http://schemas.microsoft.com/office/drawing/2014/main" id="{60271187-8DE7-4875-A6FE-D2EACC9C64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51676" y="3722706"/>
                    <a:ext cx="113666" cy="113666"/>
                  </a:xfrm>
                  <a:prstGeom prst="rect">
                    <a:avLst/>
                  </a:prstGeom>
                </p:spPr>
              </p:pic>
              <p:pic>
                <p:nvPicPr>
                  <p:cNvPr id="162" name="Gráfico 161" descr="Estrella">
                    <a:extLst>
                      <a:ext uri="{FF2B5EF4-FFF2-40B4-BE49-F238E27FC236}">
                        <a16:creationId xmlns:a16="http://schemas.microsoft.com/office/drawing/2014/main" id="{6592B5E2-0FCD-45F8-B43D-3D2E3E51FA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0479" y="4372657"/>
                    <a:ext cx="113666" cy="113666"/>
                  </a:xfrm>
                  <a:prstGeom prst="rect">
                    <a:avLst/>
                  </a:prstGeom>
                </p:spPr>
              </p:pic>
              <p:pic>
                <p:nvPicPr>
                  <p:cNvPr id="163" name="Gráfico 162" descr="Estrella">
                    <a:extLst>
                      <a:ext uri="{FF2B5EF4-FFF2-40B4-BE49-F238E27FC236}">
                        <a16:creationId xmlns:a16="http://schemas.microsoft.com/office/drawing/2014/main" id="{7DDBFC43-4DE8-4AD3-B520-2873BC928A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96780" y="3823649"/>
                    <a:ext cx="113666" cy="11366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1" name="CuadroTexto 150">
                  <a:extLst>
                    <a:ext uri="{FF2B5EF4-FFF2-40B4-BE49-F238E27FC236}">
                      <a16:creationId xmlns:a16="http://schemas.microsoft.com/office/drawing/2014/main" id="{6F310869-18CC-4DC4-8997-9A99DACFE707}"/>
                    </a:ext>
                  </a:extLst>
                </p:cNvPr>
                <p:cNvSpPr txBox="1"/>
                <p:nvPr/>
              </p:nvSpPr>
              <p:spPr>
                <a:xfrm>
                  <a:off x="1490601" y="3833860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A</a:t>
                  </a:r>
                </a:p>
              </p:txBody>
            </p:sp>
            <p:sp>
              <p:nvSpPr>
                <p:cNvPr id="152" name="CuadroTexto 151">
                  <a:extLst>
                    <a:ext uri="{FF2B5EF4-FFF2-40B4-BE49-F238E27FC236}">
                      <a16:creationId xmlns:a16="http://schemas.microsoft.com/office/drawing/2014/main" id="{B48825CE-A5E7-4719-9617-1E19C5C38752}"/>
                    </a:ext>
                  </a:extLst>
                </p:cNvPr>
                <p:cNvSpPr txBox="1"/>
                <p:nvPr/>
              </p:nvSpPr>
              <p:spPr>
                <a:xfrm>
                  <a:off x="1711346" y="2680753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D</a:t>
                  </a:r>
                </a:p>
              </p:txBody>
            </p:sp>
            <p:sp>
              <p:nvSpPr>
                <p:cNvPr id="153" name="CuadroTexto 152">
                  <a:extLst>
                    <a:ext uri="{FF2B5EF4-FFF2-40B4-BE49-F238E27FC236}">
                      <a16:creationId xmlns:a16="http://schemas.microsoft.com/office/drawing/2014/main" id="{494E8A91-5572-4659-939B-D8ECC4211A69}"/>
                    </a:ext>
                  </a:extLst>
                </p:cNvPr>
                <p:cNvSpPr txBox="1"/>
                <p:nvPr/>
              </p:nvSpPr>
              <p:spPr>
                <a:xfrm>
                  <a:off x="2086109" y="2828012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B</a:t>
                  </a:r>
                </a:p>
              </p:txBody>
            </p:sp>
            <p:sp>
              <p:nvSpPr>
                <p:cNvPr id="154" name="CuadroTexto 153">
                  <a:extLst>
                    <a:ext uri="{FF2B5EF4-FFF2-40B4-BE49-F238E27FC236}">
                      <a16:creationId xmlns:a16="http://schemas.microsoft.com/office/drawing/2014/main" id="{350BD9AF-D94C-4321-BE31-D6C44462095F}"/>
                    </a:ext>
                  </a:extLst>
                </p:cNvPr>
                <p:cNvSpPr txBox="1"/>
                <p:nvPr/>
              </p:nvSpPr>
              <p:spPr>
                <a:xfrm>
                  <a:off x="1723009" y="1833463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F</a:t>
                  </a:r>
                </a:p>
              </p:txBody>
            </p:sp>
            <p:sp>
              <p:nvSpPr>
                <p:cNvPr id="155" name="CuadroTexto 154">
                  <a:extLst>
                    <a:ext uri="{FF2B5EF4-FFF2-40B4-BE49-F238E27FC236}">
                      <a16:creationId xmlns:a16="http://schemas.microsoft.com/office/drawing/2014/main" id="{968CB343-48F8-4CF2-987E-502FFBEC576E}"/>
                    </a:ext>
                  </a:extLst>
                </p:cNvPr>
                <p:cNvSpPr txBox="1"/>
                <p:nvPr/>
              </p:nvSpPr>
              <p:spPr>
                <a:xfrm>
                  <a:off x="1376239" y="1766070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E</a:t>
                  </a:r>
                </a:p>
              </p:txBody>
            </p:sp>
            <p:sp>
              <p:nvSpPr>
                <p:cNvPr id="156" name="CuadroTexto 155">
                  <a:extLst>
                    <a:ext uri="{FF2B5EF4-FFF2-40B4-BE49-F238E27FC236}">
                      <a16:creationId xmlns:a16="http://schemas.microsoft.com/office/drawing/2014/main" id="{C3968533-FF18-4BAC-8117-C95E1344D616}"/>
                    </a:ext>
                  </a:extLst>
                </p:cNvPr>
                <p:cNvSpPr txBox="1"/>
                <p:nvPr/>
              </p:nvSpPr>
              <p:spPr>
                <a:xfrm>
                  <a:off x="737033" y="1232441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C</a:t>
                  </a:r>
                </a:p>
              </p:txBody>
            </p:sp>
          </p:grpSp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760661E0-D610-40EC-BF50-853F0E09E3DF}"/>
                  </a:ext>
                </a:extLst>
              </p:cNvPr>
              <p:cNvGrpSpPr/>
              <p:nvPr/>
            </p:nvGrpSpPr>
            <p:grpSpPr>
              <a:xfrm>
                <a:off x="860488" y="708777"/>
                <a:ext cx="1294928" cy="3684356"/>
                <a:chOff x="860488" y="708777"/>
                <a:chExt cx="1294928" cy="3684356"/>
              </a:xfrm>
            </p:grpSpPr>
            <p:grpSp>
              <p:nvGrpSpPr>
                <p:cNvPr id="50" name="Grupo 49">
                  <a:extLst>
                    <a:ext uri="{FF2B5EF4-FFF2-40B4-BE49-F238E27FC236}">
                      <a16:creationId xmlns:a16="http://schemas.microsoft.com/office/drawing/2014/main" id="{9D6B44F7-45D6-449D-987A-F9231DD3C64D}"/>
                    </a:ext>
                  </a:extLst>
                </p:cNvPr>
                <p:cNvGrpSpPr/>
                <p:nvPr/>
              </p:nvGrpSpPr>
              <p:grpSpPr>
                <a:xfrm>
                  <a:off x="860488" y="708777"/>
                  <a:ext cx="1206276" cy="3684356"/>
                  <a:chOff x="860488" y="708777"/>
                  <a:chExt cx="1206276" cy="3684356"/>
                </a:xfrm>
              </p:grpSpPr>
              <p:cxnSp>
                <p:nvCxnSpPr>
                  <p:cNvPr id="8" name="Conector recto 7">
                    <a:extLst>
                      <a:ext uri="{FF2B5EF4-FFF2-40B4-BE49-F238E27FC236}">
                        <a16:creationId xmlns:a16="http://schemas.microsoft.com/office/drawing/2014/main" id="{95319221-5F74-4C9B-9BC9-6B96C86210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68035" y="708777"/>
                    <a:ext cx="10560" cy="3684356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Conector recto 11">
                    <a:extLst>
                      <a:ext uri="{FF2B5EF4-FFF2-40B4-BE49-F238E27FC236}">
                        <a16:creationId xmlns:a16="http://schemas.microsoft.com/office/drawing/2014/main" id="{4CB018B1-B815-4FB5-AEAB-01A200F9666D}"/>
                      </a:ext>
                    </a:extLst>
                  </p:cNvPr>
                  <p:cNvCxnSpPr>
                    <a:cxnSpLocks/>
                    <a:stCxn id="158" idx="3"/>
                    <a:endCxn id="159" idx="1"/>
                  </p:cNvCxnSpPr>
                  <p:nvPr/>
                </p:nvCxnSpPr>
                <p:spPr>
                  <a:xfrm>
                    <a:off x="860488" y="1441844"/>
                    <a:ext cx="605614" cy="52100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6962DA7B-4700-48B3-8F7D-02272A89A4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825572" y="2915835"/>
                    <a:ext cx="241192" cy="108796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0123CCF4-5098-4DE0-9DBA-804F848964CB}"/>
                    </a:ext>
                  </a:extLst>
                </p:cNvPr>
                <p:cNvCxnSpPr>
                  <a:cxnSpLocks/>
                  <a:stCxn id="161" idx="0"/>
                  <a:endCxn id="160" idx="2"/>
                </p:cNvCxnSpPr>
                <p:nvPr/>
              </p:nvCxnSpPr>
              <p:spPr>
                <a:xfrm flipV="1">
                  <a:off x="1773088" y="2123577"/>
                  <a:ext cx="22061" cy="67816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>
                  <a:extLst>
                    <a:ext uri="{FF2B5EF4-FFF2-40B4-BE49-F238E27FC236}">
                      <a16:creationId xmlns:a16="http://schemas.microsoft.com/office/drawing/2014/main" id="{1127E495-2F21-4594-AB2B-5F19CBC8C41E}"/>
                    </a:ext>
                  </a:extLst>
                </p:cNvPr>
                <p:cNvCxnSpPr>
                  <a:cxnSpLocks/>
                  <a:stCxn id="160" idx="3"/>
                  <a:endCxn id="163" idx="0"/>
                </p:cNvCxnSpPr>
                <p:nvPr/>
              </p:nvCxnSpPr>
              <p:spPr>
                <a:xfrm>
                  <a:off x="1883800" y="2043211"/>
                  <a:ext cx="271616" cy="90127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72BF40F6-BEF9-4078-9EAE-C8504AFA0929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1554754" y="2043211"/>
              <a:ext cx="76080" cy="16776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706EEB89-CA52-4EA2-9C2A-01BE0AE62567}"/>
                </a:ext>
              </a:extLst>
            </p:cNvPr>
            <p:cNvCxnSpPr>
              <a:cxnSpLocks/>
              <a:stCxn id="158" idx="2"/>
              <a:endCxn id="162" idx="1"/>
            </p:cNvCxnSpPr>
            <p:nvPr/>
          </p:nvCxnSpPr>
          <p:spPr>
            <a:xfrm>
              <a:off x="771837" y="1522210"/>
              <a:ext cx="770345" cy="22789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B8BA689-893A-4DBE-8764-927AC0409847}"/>
              </a:ext>
            </a:extLst>
          </p:cNvPr>
          <p:cNvSpPr txBox="1"/>
          <p:nvPr/>
        </p:nvSpPr>
        <p:spPr>
          <a:xfrm>
            <a:off x="1886799" y="2174943"/>
            <a:ext cx="4546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latin typeface="Barlow" panose="020B0604020202020204" charset="0"/>
              </a:rPr>
              <a:t>3.95</a:t>
            </a:r>
          </a:p>
        </p:txBody>
      </p:sp>
      <p:sp>
        <p:nvSpPr>
          <p:cNvPr id="215" name="CuadroTexto 214">
            <a:extLst>
              <a:ext uri="{FF2B5EF4-FFF2-40B4-BE49-F238E27FC236}">
                <a16:creationId xmlns:a16="http://schemas.microsoft.com/office/drawing/2014/main" id="{118D6518-A5A3-42A5-84CE-1D7ADF45E9CE}"/>
              </a:ext>
            </a:extLst>
          </p:cNvPr>
          <p:cNvSpPr txBox="1"/>
          <p:nvPr/>
        </p:nvSpPr>
        <p:spPr>
          <a:xfrm>
            <a:off x="1701600" y="2545873"/>
            <a:ext cx="4546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latin typeface="Barlow" panose="020B0604020202020204" charset="0"/>
              </a:rPr>
              <a:t>3.26</a:t>
            </a:r>
          </a:p>
        </p:txBody>
      </p:sp>
      <p:sp>
        <p:nvSpPr>
          <p:cNvPr id="216" name="CuadroTexto 215">
            <a:extLst>
              <a:ext uri="{FF2B5EF4-FFF2-40B4-BE49-F238E27FC236}">
                <a16:creationId xmlns:a16="http://schemas.microsoft.com/office/drawing/2014/main" id="{D0C5FB46-62F6-4955-B8D2-0A1DF813D518}"/>
              </a:ext>
            </a:extLst>
          </p:cNvPr>
          <p:cNvSpPr txBox="1"/>
          <p:nvPr/>
        </p:nvSpPr>
        <p:spPr>
          <a:xfrm>
            <a:off x="1716039" y="2945731"/>
            <a:ext cx="4546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latin typeface="Barlow" panose="020B0604020202020204" charset="0"/>
              </a:rPr>
              <a:t>1.35</a:t>
            </a:r>
          </a:p>
        </p:txBody>
      </p:sp>
      <p:sp>
        <p:nvSpPr>
          <p:cNvPr id="217" name="CuadroTexto 216">
            <a:extLst>
              <a:ext uri="{FF2B5EF4-FFF2-40B4-BE49-F238E27FC236}">
                <a16:creationId xmlns:a16="http://schemas.microsoft.com/office/drawing/2014/main" id="{AA4924FC-7C91-4C0B-BC05-C25EFBA27418}"/>
              </a:ext>
            </a:extLst>
          </p:cNvPr>
          <p:cNvSpPr txBox="1"/>
          <p:nvPr/>
        </p:nvSpPr>
        <p:spPr>
          <a:xfrm>
            <a:off x="1290553" y="2711758"/>
            <a:ext cx="4546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latin typeface="Barlow" panose="020B0604020202020204" charset="0"/>
              </a:rPr>
              <a:t>6.65</a:t>
            </a:r>
          </a:p>
        </p:txBody>
      </p:sp>
      <p:sp>
        <p:nvSpPr>
          <p:cNvPr id="218" name="CuadroTexto 217">
            <a:extLst>
              <a:ext uri="{FF2B5EF4-FFF2-40B4-BE49-F238E27FC236}">
                <a16:creationId xmlns:a16="http://schemas.microsoft.com/office/drawing/2014/main" id="{761CA03F-8627-445D-918A-9000EB05B791}"/>
              </a:ext>
            </a:extLst>
          </p:cNvPr>
          <p:cNvSpPr txBox="1"/>
          <p:nvPr/>
        </p:nvSpPr>
        <p:spPr>
          <a:xfrm>
            <a:off x="988163" y="3036829"/>
            <a:ext cx="4546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latin typeface="Barlow" panose="020B0604020202020204" charset="0"/>
              </a:rPr>
              <a:t>9.08</a:t>
            </a:r>
          </a:p>
        </p:txBody>
      </p:sp>
      <p:sp>
        <p:nvSpPr>
          <p:cNvPr id="219" name="CuadroTexto 218">
            <a:extLst>
              <a:ext uri="{FF2B5EF4-FFF2-40B4-BE49-F238E27FC236}">
                <a16:creationId xmlns:a16="http://schemas.microsoft.com/office/drawing/2014/main" id="{FE6BF94E-B9C9-4199-B0FA-F304FBFB3EB7}"/>
              </a:ext>
            </a:extLst>
          </p:cNvPr>
          <p:cNvSpPr txBox="1"/>
          <p:nvPr/>
        </p:nvSpPr>
        <p:spPr>
          <a:xfrm>
            <a:off x="1159859" y="1609881"/>
            <a:ext cx="4546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latin typeface="Barlow" panose="020B0604020202020204" charset="0"/>
              </a:rPr>
              <a:t>3.33</a:t>
            </a:r>
          </a:p>
        </p:txBody>
      </p:sp>
      <p:sp>
        <p:nvSpPr>
          <p:cNvPr id="220" name="Google Shape;2045;p45">
            <a:extLst>
              <a:ext uri="{FF2B5EF4-FFF2-40B4-BE49-F238E27FC236}">
                <a16:creationId xmlns:a16="http://schemas.microsoft.com/office/drawing/2014/main" id="{5F8E1BDB-410A-480E-92E9-E5DFF071AAA2}"/>
              </a:ext>
            </a:extLst>
          </p:cNvPr>
          <p:cNvSpPr txBox="1">
            <a:spLocks/>
          </p:cNvSpPr>
          <p:nvPr/>
        </p:nvSpPr>
        <p:spPr>
          <a:xfrm>
            <a:off x="4314009" y="659278"/>
            <a:ext cx="4006921" cy="37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20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l"/>
            <a:r>
              <a:rPr lang="es-ES" sz="1600"/>
              <a:t>La recta vertical ayuda a observar cómo se dividió el problema y calcular las distancias mínimas. </a:t>
            </a:r>
          </a:p>
          <a:p>
            <a:pPr marL="0" indent="0" algn="l"/>
            <a:r>
              <a:rPr lang="es-ES" sz="1600">
                <a:latin typeface="Barlow" panose="020B0604020202020204" charset="0"/>
              </a:rPr>
              <a:t>Izquierda= </a:t>
            </a:r>
            <a:r>
              <a:rPr lang="es-ES" sz="1600" b="1"/>
              <a:t>𝐶𝐸̅̅̅̅ = 3.33</a:t>
            </a:r>
            <a:r>
              <a:rPr lang="es-ES" sz="1600"/>
              <a:t>; Derecha= </a:t>
            </a:r>
            <a:r>
              <a:rPr lang="es-ES" sz="1600" b="1"/>
              <a:t>𝐷𝐵̅̅̅̅ = 1.35 </a:t>
            </a:r>
          </a:p>
          <a:p>
            <a:pPr marL="0" indent="0" algn="l"/>
            <a:r>
              <a:rPr lang="es-ES" sz="1600">
                <a:latin typeface="Barlow" panose="020B0604020202020204" charset="0"/>
              </a:rPr>
              <a:t>Se toma a </a:t>
            </a:r>
            <a:r>
              <a:rPr lang="es-ES" sz="1600" b="1"/>
              <a:t>min(𝐶𝐸̅̅̅̅,𝐷𝐵̅̅̅̅) = 1.35</a:t>
            </a:r>
            <a:r>
              <a:rPr lang="es-ES" sz="1600"/>
              <a:t> como candidata. Revisamos los puntos cerca de la recta y calculamos buscando que sea menor a </a:t>
            </a:r>
            <a:r>
              <a:rPr lang="es-ES" sz="1600" b="1"/>
              <a:t>min(𝐶𝐸̅̅̅̅,𝐷𝐵̅̅̅̅) = 1.35 </a:t>
            </a:r>
            <a:endParaRPr lang="es-ES" sz="1600">
              <a:latin typeface="Barlow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0" name="Google Shape;1840;p43"/>
          <p:cNvGrpSpPr/>
          <p:nvPr/>
        </p:nvGrpSpPr>
        <p:grpSpPr>
          <a:xfrm>
            <a:off x="-662029" y="2715040"/>
            <a:ext cx="4996282" cy="4996609"/>
            <a:chOff x="-2113750" y="596808"/>
            <a:chExt cx="9144000" cy="9144600"/>
          </a:xfrm>
        </p:grpSpPr>
        <p:sp>
          <p:nvSpPr>
            <p:cNvPr id="1841" name="Google Shape;1841;p43"/>
            <p:cNvSpPr/>
            <p:nvPr/>
          </p:nvSpPr>
          <p:spPr>
            <a:xfrm rot="10800000">
              <a:off x="-2113750" y="596808"/>
              <a:ext cx="9144000" cy="9144600"/>
            </a:xfrm>
            <a:prstGeom prst="pie">
              <a:avLst>
                <a:gd name="adj1" fmla="val 0"/>
                <a:gd name="adj2" fmla="val 10769643"/>
              </a:avLst>
            </a:pr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 rot="10800000">
              <a:off x="-436262" y="2274828"/>
              <a:ext cx="5789100" cy="5789100"/>
            </a:xfrm>
            <a:prstGeom prst="pie">
              <a:avLst>
                <a:gd name="adj1" fmla="val 0"/>
                <a:gd name="adj2" fmla="val 10769643"/>
              </a:avLst>
            </a:pr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 rot="10800000">
              <a:off x="-812875" y="1851643"/>
              <a:ext cx="6635400" cy="6635400"/>
            </a:xfrm>
            <a:prstGeom prst="pie">
              <a:avLst>
                <a:gd name="adj1" fmla="val 0"/>
                <a:gd name="adj2" fmla="val 10769643"/>
              </a:avLst>
            </a:pr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3"/>
            <p:cNvSpPr/>
            <p:nvPr/>
          </p:nvSpPr>
          <p:spPr>
            <a:xfrm rot="10800000">
              <a:off x="-1272015" y="1439077"/>
              <a:ext cx="7460700" cy="7460700"/>
            </a:xfrm>
            <a:prstGeom prst="pie">
              <a:avLst>
                <a:gd name="adj1" fmla="val 0"/>
                <a:gd name="adj2" fmla="val 10769643"/>
              </a:avLst>
            </a:pr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3"/>
            <p:cNvSpPr/>
            <p:nvPr/>
          </p:nvSpPr>
          <p:spPr>
            <a:xfrm rot="10800000">
              <a:off x="-1669972" y="1040757"/>
              <a:ext cx="8256600" cy="8256900"/>
            </a:xfrm>
            <a:prstGeom prst="pie">
              <a:avLst>
                <a:gd name="adj1" fmla="val 0"/>
                <a:gd name="adj2" fmla="val 10769643"/>
              </a:avLst>
            </a:pr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7" name="Google Shape;1847;p43"/>
          <p:cNvSpPr txBox="1">
            <a:spLocks noGrp="1"/>
          </p:cNvSpPr>
          <p:nvPr>
            <p:ph type="subTitle" idx="1"/>
          </p:nvPr>
        </p:nvSpPr>
        <p:spPr>
          <a:xfrm>
            <a:off x="244881" y="727655"/>
            <a:ext cx="4538100" cy="3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s-ES"/>
              <a:t>Vemos que ninguna distancia es menor a 1.35, pero seguimos buscando, pero ahora tomando a E como referencia, y ahí encontramos a ̅</a:t>
            </a:r>
            <a:r>
              <a:rPr lang="es-ES" b="1"/>
              <a:t>𝐸𝐹̅̅</a:t>
            </a:r>
            <a:r>
              <a:rPr lang="es-ES"/>
              <a:t> como la distancia mínima.</a:t>
            </a:r>
            <a:endParaRPr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FA3F5CB-E84F-4283-8AF7-9C13CC1FDC47}"/>
              </a:ext>
            </a:extLst>
          </p:cNvPr>
          <p:cNvGrpSpPr/>
          <p:nvPr/>
        </p:nvGrpSpPr>
        <p:grpSpPr>
          <a:xfrm>
            <a:off x="4979413" y="498727"/>
            <a:ext cx="3910036" cy="4146045"/>
            <a:chOff x="4979413" y="498727"/>
            <a:chExt cx="3910036" cy="414604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E5D62C52-B0A5-4148-B052-04F7E9B2A9BD}"/>
                </a:ext>
              </a:extLst>
            </p:cNvPr>
            <p:cNvGrpSpPr/>
            <p:nvPr/>
          </p:nvGrpSpPr>
          <p:grpSpPr>
            <a:xfrm>
              <a:off x="4979413" y="498727"/>
              <a:ext cx="3910036" cy="4146045"/>
              <a:chOff x="4979413" y="702402"/>
              <a:chExt cx="3910036" cy="3738696"/>
            </a:xfrm>
          </p:grpSpPr>
          <p:grpSp>
            <p:nvGrpSpPr>
              <p:cNvPr id="111" name="Grupo 110">
                <a:extLst>
                  <a:ext uri="{FF2B5EF4-FFF2-40B4-BE49-F238E27FC236}">
                    <a16:creationId xmlns:a16="http://schemas.microsoft.com/office/drawing/2014/main" id="{F79455FF-82EE-4B4D-8F42-10D6D30F398B}"/>
                  </a:ext>
                </a:extLst>
              </p:cNvPr>
              <p:cNvGrpSpPr/>
              <p:nvPr/>
            </p:nvGrpSpPr>
            <p:grpSpPr>
              <a:xfrm>
                <a:off x="4979413" y="702402"/>
                <a:ext cx="3910036" cy="3738696"/>
                <a:chOff x="289051" y="704756"/>
                <a:chExt cx="3910036" cy="3738696"/>
              </a:xfrm>
            </p:grpSpPr>
            <p:grpSp>
              <p:nvGrpSpPr>
                <p:cNvPr id="119" name="Grupo 118">
                  <a:extLst>
                    <a:ext uri="{FF2B5EF4-FFF2-40B4-BE49-F238E27FC236}">
                      <a16:creationId xmlns:a16="http://schemas.microsoft.com/office/drawing/2014/main" id="{CD3CCE20-C92F-4ACC-A84F-C39AEC48AB6B}"/>
                    </a:ext>
                  </a:extLst>
                </p:cNvPr>
                <p:cNvGrpSpPr/>
                <p:nvPr/>
              </p:nvGrpSpPr>
              <p:grpSpPr>
                <a:xfrm>
                  <a:off x="289051" y="704756"/>
                  <a:ext cx="3910036" cy="3738696"/>
                  <a:chOff x="1757118" y="2239767"/>
                  <a:chExt cx="2506656" cy="2643915"/>
                </a:xfrm>
              </p:grpSpPr>
              <p:pic>
                <p:nvPicPr>
                  <p:cNvPr id="126" name="Imagen 125">
                    <a:extLst>
                      <a:ext uri="{FF2B5EF4-FFF2-40B4-BE49-F238E27FC236}">
                        <a16:creationId xmlns:a16="http://schemas.microsoft.com/office/drawing/2014/main" id="{8BBBF1C4-074D-4BF7-9063-33E6BD0A50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6469" t="9053" r="10078" b="42807"/>
                  <a:stretch/>
                </p:blipFill>
                <p:spPr>
                  <a:xfrm>
                    <a:off x="1757118" y="2239767"/>
                    <a:ext cx="2506656" cy="2643915"/>
                  </a:xfrm>
                  <a:prstGeom prst="rect">
                    <a:avLst/>
                  </a:prstGeom>
                </p:spPr>
              </p:pic>
              <p:pic>
                <p:nvPicPr>
                  <p:cNvPr id="127" name="Gráfico 126" descr="Estrella">
                    <a:extLst>
                      <a:ext uri="{FF2B5EF4-FFF2-40B4-BE49-F238E27FC236}">
                        <a16:creationId xmlns:a16="http://schemas.microsoft.com/office/drawing/2014/main" id="{3934E6A9-E19F-44EB-8095-B936E6F6C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09791" y="2704185"/>
                    <a:ext cx="113666" cy="113666"/>
                  </a:xfrm>
                  <a:prstGeom prst="rect">
                    <a:avLst/>
                  </a:prstGeom>
                </p:spPr>
              </p:pic>
              <p:pic>
                <p:nvPicPr>
                  <p:cNvPr id="128" name="Gráfico 127" descr="Estrella">
                    <a:extLst>
                      <a:ext uri="{FF2B5EF4-FFF2-40B4-BE49-F238E27FC236}">
                        <a16:creationId xmlns:a16="http://schemas.microsoft.com/office/drawing/2014/main" id="{1FCE21AC-C55A-4E3F-BB72-8D4860D008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11706" y="3072624"/>
                    <a:ext cx="113666" cy="113666"/>
                  </a:xfrm>
                  <a:prstGeom prst="rect">
                    <a:avLst/>
                  </a:prstGeom>
                </p:spPr>
              </p:pic>
              <p:pic>
                <p:nvPicPr>
                  <p:cNvPr id="129" name="Gráfico 128" descr="Estrella">
                    <a:extLst>
                      <a:ext uri="{FF2B5EF4-FFF2-40B4-BE49-F238E27FC236}">
                        <a16:creationId xmlns:a16="http://schemas.microsoft.com/office/drawing/2014/main" id="{DDE0A2CD-C194-4777-9C77-913BE7A22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819" y="3129457"/>
                    <a:ext cx="113666" cy="113666"/>
                  </a:xfrm>
                  <a:prstGeom prst="rect">
                    <a:avLst/>
                  </a:prstGeom>
                </p:spPr>
              </p:pic>
              <p:pic>
                <p:nvPicPr>
                  <p:cNvPr id="130" name="Gráfico 129" descr="Estrella">
                    <a:extLst>
                      <a:ext uri="{FF2B5EF4-FFF2-40B4-BE49-F238E27FC236}">
                        <a16:creationId xmlns:a16="http://schemas.microsoft.com/office/drawing/2014/main" id="{69BD63D5-18FA-4A52-BDAB-8686E726A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51676" y="3722706"/>
                    <a:ext cx="113666" cy="113666"/>
                  </a:xfrm>
                  <a:prstGeom prst="rect">
                    <a:avLst/>
                  </a:prstGeom>
                </p:spPr>
              </p:pic>
              <p:pic>
                <p:nvPicPr>
                  <p:cNvPr id="131" name="Gráfico 130" descr="Estrella">
                    <a:extLst>
                      <a:ext uri="{FF2B5EF4-FFF2-40B4-BE49-F238E27FC236}">
                        <a16:creationId xmlns:a16="http://schemas.microsoft.com/office/drawing/2014/main" id="{900C393F-9C46-4D48-A0EB-E791BC40E9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60479" y="4372657"/>
                    <a:ext cx="113666" cy="113666"/>
                  </a:xfrm>
                  <a:prstGeom prst="rect">
                    <a:avLst/>
                  </a:prstGeom>
                </p:spPr>
              </p:pic>
              <p:pic>
                <p:nvPicPr>
                  <p:cNvPr id="132" name="Gráfico 131" descr="Estrella">
                    <a:extLst>
                      <a:ext uri="{FF2B5EF4-FFF2-40B4-BE49-F238E27FC236}">
                        <a16:creationId xmlns:a16="http://schemas.microsoft.com/office/drawing/2014/main" id="{53869C83-5B3A-40AF-9D1D-7D60E30F89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96780" y="3823649"/>
                    <a:ext cx="113666" cy="11366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0" name="CuadroTexto 119">
                  <a:extLst>
                    <a:ext uri="{FF2B5EF4-FFF2-40B4-BE49-F238E27FC236}">
                      <a16:creationId xmlns:a16="http://schemas.microsoft.com/office/drawing/2014/main" id="{AD671DD1-1A08-49EE-946A-9CFBDC0CC4BD}"/>
                    </a:ext>
                  </a:extLst>
                </p:cNvPr>
                <p:cNvSpPr txBox="1"/>
                <p:nvPr/>
              </p:nvSpPr>
              <p:spPr>
                <a:xfrm>
                  <a:off x="1490601" y="3833860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A</a:t>
                  </a:r>
                </a:p>
              </p:txBody>
            </p:sp>
            <p:sp>
              <p:nvSpPr>
                <p:cNvPr id="121" name="CuadroTexto 120">
                  <a:extLst>
                    <a:ext uri="{FF2B5EF4-FFF2-40B4-BE49-F238E27FC236}">
                      <a16:creationId xmlns:a16="http://schemas.microsoft.com/office/drawing/2014/main" id="{549FC44D-57E6-437B-BFE6-7200B5603820}"/>
                    </a:ext>
                  </a:extLst>
                </p:cNvPr>
                <p:cNvSpPr txBox="1"/>
                <p:nvPr/>
              </p:nvSpPr>
              <p:spPr>
                <a:xfrm>
                  <a:off x="1711346" y="2680753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D</a:t>
                  </a:r>
                </a:p>
              </p:txBody>
            </p:sp>
            <p:sp>
              <p:nvSpPr>
                <p:cNvPr id="122" name="CuadroTexto 121">
                  <a:extLst>
                    <a:ext uri="{FF2B5EF4-FFF2-40B4-BE49-F238E27FC236}">
                      <a16:creationId xmlns:a16="http://schemas.microsoft.com/office/drawing/2014/main" id="{66054A5B-9958-4BD9-887E-FD5FDE4320FD}"/>
                    </a:ext>
                  </a:extLst>
                </p:cNvPr>
                <p:cNvSpPr txBox="1"/>
                <p:nvPr/>
              </p:nvSpPr>
              <p:spPr>
                <a:xfrm>
                  <a:off x="2086109" y="2828012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B</a:t>
                  </a:r>
                </a:p>
              </p:txBody>
            </p:sp>
            <p:sp>
              <p:nvSpPr>
                <p:cNvPr id="123" name="CuadroTexto 122">
                  <a:extLst>
                    <a:ext uri="{FF2B5EF4-FFF2-40B4-BE49-F238E27FC236}">
                      <a16:creationId xmlns:a16="http://schemas.microsoft.com/office/drawing/2014/main" id="{0CDDC6D8-6C7B-4E87-B4FC-B633EA47D5E7}"/>
                    </a:ext>
                  </a:extLst>
                </p:cNvPr>
                <p:cNvSpPr txBox="1"/>
                <p:nvPr/>
              </p:nvSpPr>
              <p:spPr>
                <a:xfrm>
                  <a:off x="1723009" y="1833463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F</a:t>
                  </a:r>
                </a:p>
              </p:txBody>
            </p:sp>
            <p:sp>
              <p:nvSpPr>
                <p:cNvPr id="124" name="CuadroTexto 123">
                  <a:extLst>
                    <a:ext uri="{FF2B5EF4-FFF2-40B4-BE49-F238E27FC236}">
                      <a16:creationId xmlns:a16="http://schemas.microsoft.com/office/drawing/2014/main" id="{4DA1A4B1-9BBE-485C-8DCD-7F10E13D48B9}"/>
                    </a:ext>
                  </a:extLst>
                </p:cNvPr>
                <p:cNvSpPr txBox="1"/>
                <p:nvPr/>
              </p:nvSpPr>
              <p:spPr>
                <a:xfrm>
                  <a:off x="1376239" y="1766070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E</a:t>
                  </a:r>
                </a:p>
              </p:txBody>
            </p:sp>
            <p:sp>
              <p:nvSpPr>
                <p:cNvPr id="125" name="CuadroTexto 124">
                  <a:extLst>
                    <a:ext uri="{FF2B5EF4-FFF2-40B4-BE49-F238E27FC236}">
                      <a16:creationId xmlns:a16="http://schemas.microsoft.com/office/drawing/2014/main" id="{8B6266F6-44F3-4FC3-87E5-EB0438731FAC}"/>
                    </a:ext>
                  </a:extLst>
                </p:cNvPr>
                <p:cNvSpPr txBox="1"/>
                <p:nvPr/>
              </p:nvSpPr>
              <p:spPr>
                <a:xfrm>
                  <a:off x="737033" y="1232441"/>
                  <a:ext cx="252442" cy="23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>
                      <a:solidFill>
                        <a:srgbClr val="FF0000"/>
                      </a:solidFill>
                      <a:latin typeface="Barlow" panose="020B0604020202020204" charset="0"/>
                    </a:rPr>
                    <a:t>C</a:t>
                  </a:r>
                </a:p>
              </p:txBody>
            </p:sp>
          </p:grpSp>
          <p:cxnSp>
            <p:nvCxnSpPr>
              <p:cNvPr id="116" name="Conector recto 115">
                <a:extLst>
                  <a:ext uri="{FF2B5EF4-FFF2-40B4-BE49-F238E27FC236}">
                    <a16:creationId xmlns:a16="http://schemas.microsoft.com/office/drawing/2014/main" id="{CD476E93-5C68-439B-9523-2AD05B37EC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397" y="706423"/>
                <a:ext cx="10560" cy="368435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6797A15-7A85-41BB-9D70-71BBA9EBFB8E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>
              <a:off x="6463451" y="3002437"/>
              <a:ext cx="293677" cy="691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EAC5A0CD-C50C-42A2-ADEA-C6A26E9025C0}"/>
                </a:ext>
              </a:extLst>
            </p:cNvPr>
            <p:cNvCxnSpPr>
              <a:cxnSpLocks/>
              <a:stCxn id="128" idx="2"/>
              <a:endCxn id="131" idx="0"/>
            </p:cNvCxnSpPr>
            <p:nvPr/>
          </p:nvCxnSpPr>
          <p:spPr>
            <a:xfrm>
              <a:off x="6245118" y="1983013"/>
              <a:ext cx="76079" cy="18603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3200250F-6CFB-465E-BDE5-B93C94A8AA57}"/>
                </a:ext>
              </a:extLst>
            </p:cNvPr>
            <p:cNvCxnSpPr>
              <a:cxnSpLocks/>
              <a:stCxn id="132" idx="1"/>
              <a:endCxn id="128" idx="2"/>
            </p:cNvCxnSpPr>
            <p:nvPr/>
          </p:nvCxnSpPr>
          <p:spPr>
            <a:xfrm flipH="1" flipV="1">
              <a:off x="6245118" y="1983013"/>
              <a:ext cx="512010" cy="1088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4136025-6FBE-4F8C-A92B-F56E41078904}"/>
                </a:ext>
              </a:extLst>
            </p:cNvPr>
            <p:cNvCxnSpPr>
              <a:stCxn id="131" idx="0"/>
              <a:endCxn id="129" idx="2"/>
            </p:cNvCxnSpPr>
            <p:nvPr/>
          </p:nvCxnSpPr>
          <p:spPr>
            <a:xfrm flipV="1">
              <a:off x="6321197" y="2072136"/>
              <a:ext cx="164316" cy="17712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749EF58C-864F-4FC8-ABDE-ABD5867EADF5}"/>
                </a:ext>
              </a:extLst>
            </p:cNvPr>
            <p:cNvCxnSpPr>
              <a:stCxn id="129" idx="1"/>
              <a:endCxn id="128" idx="3"/>
            </p:cNvCxnSpPr>
            <p:nvPr/>
          </p:nvCxnSpPr>
          <p:spPr>
            <a:xfrm flipH="1" flipV="1">
              <a:off x="6333769" y="1893891"/>
              <a:ext cx="63092" cy="891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4D1FC83-19C7-4DC1-92A1-83C73B858DA4}"/>
              </a:ext>
            </a:extLst>
          </p:cNvPr>
          <p:cNvSpPr txBox="1"/>
          <p:nvPr/>
        </p:nvSpPr>
        <p:spPr>
          <a:xfrm>
            <a:off x="7276030" y="1273358"/>
            <a:ext cx="12715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latin typeface="Barlow" panose="020B0604020202020204" charset="0"/>
              </a:rPr>
              <a:t>DB=1.35</a:t>
            </a:r>
          </a:p>
          <a:p>
            <a:r>
              <a:rPr lang="es-ES">
                <a:latin typeface="Barlow" panose="020B0604020202020204" charset="0"/>
              </a:rPr>
              <a:t>EB=4.25</a:t>
            </a:r>
          </a:p>
          <a:p>
            <a:r>
              <a:rPr lang="es-ES">
                <a:latin typeface="Barlow" panose="020B0604020202020204" charset="0"/>
              </a:rPr>
              <a:t>EA=6.65</a:t>
            </a:r>
          </a:p>
          <a:p>
            <a:r>
              <a:rPr lang="es-ES">
                <a:latin typeface="Barlow" panose="020B0604020202020204" charset="0"/>
              </a:rPr>
              <a:t>AF=6.56</a:t>
            </a:r>
          </a:p>
          <a:p>
            <a:r>
              <a:rPr lang="es-ES" b="1">
                <a:latin typeface="Barlow" panose="020B0604020202020204" charset="0"/>
              </a:rPr>
              <a:t>EF≈0.608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4F1E388-8564-42A5-8BDA-8CCEA510F470}"/>
              </a:ext>
            </a:extLst>
          </p:cNvPr>
          <p:cNvSpPr/>
          <p:nvPr/>
        </p:nvSpPr>
        <p:spPr>
          <a:xfrm>
            <a:off x="6470605" y="1227002"/>
            <a:ext cx="369494" cy="334645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4" name="Rectángulo 153">
            <a:extLst>
              <a:ext uri="{FF2B5EF4-FFF2-40B4-BE49-F238E27FC236}">
                <a16:creationId xmlns:a16="http://schemas.microsoft.com/office/drawing/2014/main" id="{4B0FDF31-582A-4907-9252-2EF6D07A4AFB}"/>
              </a:ext>
            </a:extLst>
          </p:cNvPr>
          <p:cNvSpPr/>
          <p:nvPr/>
        </p:nvSpPr>
        <p:spPr>
          <a:xfrm>
            <a:off x="6102894" y="1227002"/>
            <a:ext cx="369494" cy="334645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/>
              <a:t>Casos </a:t>
            </a:r>
            <a:r>
              <a:rPr lang="en">
                <a:solidFill>
                  <a:schemeClr val="accent2"/>
                </a:solidFill>
              </a:rPr>
              <a:t>Especiales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05" name="Google Shape;2205;p49"/>
          <p:cNvSpPr txBox="1">
            <a:spLocks noGrp="1"/>
          </p:cNvSpPr>
          <p:nvPr>
            <p:ph type="title" idx="5"/>
          </p:nvPr>
        </p:nvSpPr>
        <p:spPr>
          <a:xfrm>
            <a:off x="658648" y="1275663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Bookman Old Style" panose="02050604050505020204" pitchFamily="18" charset="0"/>
              </a:rPr>
              <a:t>Cuadrado 3x3</a:t>
            </a:r>
            <a:endParaRPr>
              <a:latin typeface="Bookman Old Style" panose="02050604050505020204" pitchFamily="18" charset="0"/>
            </a:endParaRPr>
          </a:p>
        </p:txBody>
      </p:sp>
      <p:sp>
        <p:nvSpPr>
          <p:cNvPr id="2206" name="Google Shape;2206;p49"/>
          <p:cNvSpPr txBox="1">
            <a:spLocks noGrp="1"/>
          </p:cNvSpPr>
          <p:nvPr>
            <p:ph type="subTitle" idx="6"/>
          </p:nvPr>
        </p:nvSpPr>
        <p:spPr>
          <a:xfrm>
            <a:off x="658648" y="1935171"/>
            <a:ext cx="2436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¿Cómo sería resolver un cúmulo de 9 estrellas?</a:t>
            </a:r>
            <a:endParaRPr/>
          </a:p>
        </p:txBody>
      </p:sp>
      <p:grpSp>
        <p:nvGrpSpPr>
          <p:cNvPr id="2213" name="Google Shape;2213;p49"/>
          <p:cNvGrpSpPr/>
          <p:nvPr/>
        </p:nvGrpSpPr>
        <p:grpSpPr>
          <a:xfrm>
            <a:off x="1742749" y="959567"/>
            <a:ext cx="268800" cy="268800"/>
            <a:chOff x="1827550" y="1421329"/>
            <a:chExt cx="268800" cy="268800"/>
          </a:xfrm>
        </p:grpSpPr>
        <p:sp>
          <p:nvSpPr>
            <p:cNvPr id="2214" name="Google Shape;2214;p49"/>
            <p:cNvSpPr/>
            <p:nvPr/>
          </p:nvSpPr>
          <p:spPr>
            <a:xfrm>
              <a:off x="1827550" y="1421329"/>
              <a:ext cx="268800" cy="2688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9"/>
            <p:cNvSpPr/>
            <p:nvPr/>
          </p:nvSpPr>
          <p:spPr>
            <a:xfrm>
              <a:off x="1877200" y="1470975"/>
              <a:ext cx="169500" cy="16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2205;p49">
            <a:extLst>
              <a:ext uri="{FF2B5EF4-FFF2-40B4-BE49-F238E27FC236}">
                <a16:creationId xmlns:a16="http://schemas.microsoft.com/office/drawing/2014/main" id="{8FF9D489-3FD2-4A71-9908-F0583D4DD65D}"/>
              </a:ext>
            </a:extLst>
          </p:cNvPr>
          <p:cNvSpPr txBox="1">
            <a:spLocks/>
          </p:cNvSpPr>
          <p:nvPr/>
        </p:nvSpPr>
        <p:spPr>
          <a:xfrm>
            <a:off x="5993825" y="1325309"/>
            <a:ext cx="24369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rbitron"/>
              <a:buNone/>
              <a:defRPr sz="2000" b="1" i="0" u="none" strike="noStrike" cap="non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s-ES">
                <a:latin typeface="Bookman Old Style" panose="02050604050505020204" pitchFamily="18" charset="0"/>
              </a:rPr>
              <a:t>Divisiones Diagonales</a:t>
            </a:r>
          </a:p>
        </p:txBody>
      </p:sp>
      <p:sp>
        <p:nvSpPr>
          <p:cNvPr id="54" name="Google Shape;2206;p49">
            <a:extLst>
              <a:ext uri="{FF2B5EF4-FFF2-40B4-BE49-F238E27FC236}">
                <a16:creationId xmlns:a16="http://schemas.microsoft.com/office/drawing/2014/main" id="{6DE26F52-DF46-488F-A96C-EE1A2B976502}"/>
              </a:ext>
            </a:extLst>
          </p:cNvPr>
          <p:cNvSpPr txBox="1">
            <a:spLocks/>
          </p:cNvSpPr>
          <p:nvPr/>
        </p:nvSpPr>
        <p:spPr>
          <a:xfrm>
            <a:off x="5845635" y="1958250"/>
            <a:ext cx="2733279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s-ES"/>
              <a:t>¿Es posible hacer divisiones diagonales para </a:t>
            </a:r>
            <a:r>
              <a:rPr lang="es-ES" err="1"/>
              <a:t>DyC</a:t>
            </a:r>
            <a:r>
              <a:rPr lang="es-ES"/>
              <a:t>?</a:t>
            </a:r>
          </a:p>
        </p:txBody>
      </p:sp>
      <p:grpSp>
        <p:nvGrpSpPr>
          <p:cNvPr id="55" name="Google Shape;2213;p49">
            <a:extLst>
              <a:ext uri="{FF2B5EF4-FFF2-40B4-BE49-F238E27FC236}">
                <a16:creationId xmlns:a16="http://schemas.microsoft.com/office/drawing/2014/main" id="{254749DD-9FD0-40E9-A3F3-A41B837BF5B9}"/>
              </a:ext>
            </a:extLst>
          </p:cNvPr>
          <p:cNvGrpSpPr/>
          <p:nvPr/>
        </p:nvGrpSpPr>
        <p:grpSpPr>
          <a:xfrm>
            <a:off x="7077926" y="1009213"/>
            <a:ext cx="268800" cy="268800"/>
            <a:chOff x="1827550" y="1421329"/>
            <a:chExt cx="268800" cy="268800"/>
          </a:xfrm>
        </p:grpSpPr>
        <p:sp>
          <p:nvSpPr>
            <p:cNvPr id="56" name="Google Shape;2214;p49">
              <a:extLst>
                <a:ext uri="{FF2B5EF4-FFF2-40B4-BE49-F238E27FC236}">
                  <a16:creationId xmlns:a16="http://schemas.microsoft.com/office/drawing/2014/main" id="{52D191D0-745A-45BC-8A8D-17EACEA86411}"/>
                </a:ext>
              </a:extLst>
            </p:cNvPr>
            <p:cNvSpPr/>
            <p:nvPr/>
          </p:nvSpPr>
          <p:spPr>
            <a:xfrm>
              <a:off x="1827550" y="1421329"/>
              <a:ext cx="268800" cy="2688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15;p49">
              <a:extLst>
                <a:ext uri="{FF2B5EF4-FFF2-40B4-BE49-F238E27FC236}">
                  <a16:creationId xmlns:a16="http://schemas.microsoft.com/office/drawing/2014/main" id="{2A55D71D-55E2-4AAB-8CEF-CDC38B2FB342}"/>
                </a:ext>
              </a:extLst>
            </p:cNvPr>
            <p:cNvSpPr/>
            <p:nvPr/>
          </p:nvSpPr>
          <p:spPr>
            <a:xfrm>
              <a:off x="1877200" y="1470975"/>
              <a:ext cx="169500" cy="16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Elementos del plano cartesiano | El Mundo Infinito">
            <a:extLst>
              <a:ext uri="{FF2B5EF4-FFF2-40B4-BE49-F238E27FC236}">
                <a16:creationId xmlns:a16="http://schemas.microsoft.com/office/drawing/2014/main" id="{35B258D8-45AD-48C1-9043-0541352F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57" y="2865274"/>
            <a:ext cx="2822882" cy="188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Elementos del plano cartesiano | El Mundo Infinito">
            <a:extLst>
              <a:ext uri="{FF2B5EF4-FFF2-40B4-BE49-F238E27FC236}">
                <a16:creationId xmlns:a16="http://schemas.microsoft.com/office/drawing/2014/main" id="{7D918378-5F6D-474C-9B78-9E93D6DDD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34" y="2866049"/>
            <a:ext cx="2822882" cy="188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392D672-0D2A-4976-B329-19CBFC32CE27}"/>
              </a:ext>
            </a:extLst>
          </p:cNvPr>
          <p:cNvCxnSpPr>
            <a:cxnSpLocks/>
          </p:cNvCxnSpPr>
          <p:nvPr/>
        </p:nvCxnSpPr>
        <p:spPr>
          <a:xfrm flipV="1">
            <a:off x="6209071" y="2920181"/>
            <a:ext cx="1814052" cy="147483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696A3F6E-A89D-46D3-9D88-706B5CE9B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877" y="4023686"/>
            <a:ext cx="325151" cy="325151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8E024DCB-E1A3-41EB-9FE9-71F378A7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028" y="4021357"/>
            <a:ext cx="325151" cy="325151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2BD20A45-DB74-4B9F-BE18-41B22830D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324" y="4021357"/>
            <a:ext cx="325151" cy="325151"/>
          </a:xfrm>
          <a:prstGeom prst="rect">
            <a:avLst/>
          </a:prstGeom>
        </p:spPr>
      </p:pic>
      <p:pic>
        <p:nvPicPr>
          <p:cNvPr id="95" name="Imagen 94">
            <a:extLst>
              <a:ext uri="{FF2B5EF4-FFF2-40B4-BE49-F238E27FC236}">
                <a16:creationId xmlns:a16="http://schemas.microsoft.com/office/drawing/2014/main" id="{D4E00CF4-182E-4B4A-8041-19EEC4808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323" y="3712739"/>
            <a:ext cx="325151" cy="325151"/>
          </a:xfrm>
          <a:prstGeom prst="rect">
            <a:avLst/>
          </a:prstGeom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01D7548D-9B33-4149-BE73-57530697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69" y="3705261"/>
            <a:ext cx="325151" cy="325151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6D150A14-D449-45B7-A1E6-AB2B701A1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41" y="3708904"/>
            <a:ext cx="325151" cy="325151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5803DCAA-E310-47FA-8076-9F281B427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097" y="3370726"/>
            <a:ext cx="325151" cy="325151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AD303E51-06E1-444F-AB97-D296B0828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971" y="3355673"/>
            <a:ext cx="325151" cy="325151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6E8A576B-639D-40B4-8A6A-1225EC9E5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749" y="3391862"/>
            <a:ext cx="325151" cy="3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0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C 0.0474 -0.01419 0.06389 -0.10956 0.10782 -0.12376 C 0.15157 -0.13765 0.21441 -0.08271 0.26285 -0.08518 C 0.31146 -0.08734 0.36945 -0.1466 0.39931 -0.13765 C 0.4467 -0.12407 0.48386 -0.01389 0.53143 -2.96296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3" y="-69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062 C 0.0526 0.01265 0.06094 -0.12007 0.10365 -0.12284 C 0.14653 -0.12593 0.20017 -0.02315 0.25642 -0.01791 C 0.31285 -0.01266 0.40764 -0.0821 0.44184 -0.09105 C 0.49497 -0.10494 0.54149 0.01296 0.59479 -0.00062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40" y="-60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4" presetClass="path" presetSubtype="0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62 C 0.05001 -0.01389 0.08577 -0.08673 0.13594 -0.1 C 0.16754 -0.10926 0.22275 0.06543 0.27032 0.0608 C 0.31771 0.05648 0.38941 -0.1358 0.42101 -0.12685 C 0.47119 -0.11358 0.51077 -0.0142 0.56129 -0.00062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56" y="-32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031 C 0.06059 0.01296 0.04149 0.06636 0.09722 0.0608 C 0.1526 0.05556 0.25833 -0.09352 0.33316 -0.03241 C 0.40781 0.0284 0.53767 0.03673 0.57482 -0.0466 C 0.63559 -0.06018 0.61927 0.01296 0.68038 -0.00031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10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7" presetClass="path" presetSubtype="0" accel="50000" decel="5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31 C 0.04705 0.01327 0.08855 -0.04352 0.10816 -0.02777 C 0.14219 -0.00061 0.20695 -0.0537 0.25782 -0.05463 C 0.30851 -0.05586 0.35452 0.02315 0.41302 -0.03456 C 0.44723 -0.08364 0.48091 0.01297 0.52865 -0.00031 " pathEditMode="relative" rAng="0" ptsTypes="AAAAA">
                                      <p:cBhvr>
                                        <p:cTn id="15" dur="20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24" y="-26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4" presetClass="path" presetSubtype="0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031 C 0.05243 -0.01389 0.05747 0.06419 0.1099 0.05061 C 0.14306 0.04166 0.2257 -0.09692 0.28073 -0.08488 C 0.33559 -0.07315 0.40625 0.11296 0.43976 0.12191 C 0.49219 0.13518 0.53663 -0.01359 0.58941 -0.00031 " pathEditMode="relative" rAng="0" ptsTypes="AAAAA">
                                      <p:cBhvr>
                                        <p:cTn id="17" dur="20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62" y="18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7" presetClass="path" presetSubtype="0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93 C 0.04983 0.01265 0.05296 0.03457 0.10296 0.04784 C 0.13403 0.05679 0.20435 -0.11883 0.26546 -0.11266 C 0.32639 -0.10648 0.4382 0.09444 0.4691 0.08549 C 0.5191 0.07191 0.50851 0.01265 0.55851 -0.00093 " pathEditMode="relative" rAng="0" ptsTypes="AAAAA">
                                      <p:cBhvr>
                                        <p:cTn id="19" dur="20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-126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4" presetClass="path" presetSubtype="0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031 C 0.06041 -0.0142 0.05295 -0.10339 0.10104 -0.10339 C 0.1493 -0.1037 0.21476 -0.00062 0.28871 -0.00031 C 0.3625 -0.00031 0.50607 -0.11111 0.5441 -0.10216 C 0.60469 -0.08858 0.61684 -0.0142 0.67743 -0.00031 " pathEditMode="relative" rAng="0" ptsTypes="AAAAA">
                                      <p:cBhvr>
                                        <p:cTn id="21" dur="20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72" y="-5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E6C1-2EB9-E3D7-2B38-B6169A02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Cuadrado </a:t>
            </a:r>
            <a:r>
              <a:rPr lang="en-US">
                <a:solidFill>
                  <a:schemeClr val="accent2"/>
                </a:solidFill>
              </a:rPr>
              <a:t>3x3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F435B68-6146-50BD-5CAA-0E21A9CE7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381" y="1115002"/>
            <a:ext cx="8160051" cy="709828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/>
            <a:r>
              <a:rPr lang="en-US" sz="1800" err="1"/>
              <a:t>Tenemos</a:t>
            </a:r>
            <a:r>
              <a:rPr lang="en-US" sz="1800"/>
              <a:t> un conjunto de 9 </a:t>
            </a:r>
            <a:r>
              <a:rPr lang="en-US" sz="1800" err="1"/>
              <a:t>estrellas</a:t>
            </a:r>
            <a:r>
              <a:rPr lang="en-US" sz="1800"/>
              <a:t> que se </a:t>
            </a:r>
            <a:r>
              <a:rPr lang="en-US" sz="1800" err="1"/>
              <a:t>encuentran</a:t>
            </a:r>
            <a:r>
              <a:rPr lang="en-US" sz="1800"/>
              <a:t> </a:t>
            </a:r>
            <a:r>
              <a:rPr lang="en-US" sz="1800" err="1"/>
              <a:t>distribuidas</a:t>
            </a:r>
            <a:r>
              <a:rPr lang="en-US" sz="1800"/>
              <a:t> de forma similar a un </a:t>
            </a:r>
            <a:r>
              <a:rPr lang="en-US" sz="1800" err="1"/>
              <a:t>cuadrado</a:t>
            </a:r>
            <a:r>
              <a:rPr lang="en-US" sz="1800"/>
              <a:t> 3x3, ¿</a:t>
            </a:r>
            <a:r>
              <a:rPr lang="en-US" sz="1800" err="1"/>
              <a:t>Cómo</a:t>
            </a:r>
            <a:r>
              <a:rPr lang="en-US" sz="1800"/>
              <a:t> </a:t>
            </a:r>
            <a:r>
              <a:rPr lang="en-US" sz="1800" err="1"/>
              <a:t>encontraremos</a:t>
            </a:r>
            <a:r>
              <a:rPr lang="en-US" sz="1800"/>
              <a:t> la </a:t>
            </a:r>
            <a:r>
              <a:rPr lang="en-US" sz="1800" err="1"/>
              <a:t>distancia</a:t>
            </a:r>
            <a:r>
              <a:rPr lang="en-US" sz="1800"/>
              <a:t> </a:t>
            </a:r>
            <a:r>
              <a:rPr lang="en-US" sz="1800" err="1"/>
              <a:t>mínima</a:t>
            </a:r>
            <a:r>
              <a:rPr lang="en-US" sz="1800"/>
              <a:t>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0F5FD5A-0297-4E18-1950-EF6BCF40546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4786" y="2093813"/>
            <a:ext cx="2121561" cy="1205847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12700" algn="l"/>
            <a:r>
              <a:rPr lang="en-US" sz="2000"/>
              <a:t>División vertical</a:t>
            </a:r>
          </a:p>
          <a:p>
            <a:pPr marL="114300" indent="12700" algn="l"/>
            <a:r>
              <a:rPr lang="en-US" sz="2000" b="1">
                <a:solidFill>
                  <a:srgbClr val="FF33FF"/>
                </a:solidFill>
              </a:rPr>
              <a:t>1      2</a:t>
            </a:r>
            <a:r>
              <a:rPr lang="en-US" sz="2000" b="1"/>
              <a:t>  </a:t>
            </a:r>
            <a:r>
              <a:rPr lang="en-US" sz="2000" b="1">
                <a:solidFill>
                  <a:srgbClr val="FF8400"/>
                </a:solidFill>
              </a:rPr>
              <a:t>|</a:t>
            </a:r>
            <a:r>
              <a:rPr lang="en-US" sz="2000" b="1"/>
              <a:t>   </a:t>
            </a:r>
            <a:r>
              <a:rPr lang="en-US" sz="2000" b="1">
                <a:solidFill>
                  <a:srgbClr val="FFB996"/>
                </a:solidFill>
              </a:rPr>
              <a:t>3</a:t>
            </a:r>
            <a:endParaRPr lang="en-US"/>
          </a:p>
          <a:p>
            <a:pPr marL="114300" indent="12700" algn="l"/>
            <a:r>
              <a:rPr lang="en-US" sz="2000" b="1">
                <a:solidFill>
                  <a:srgbClr val="FF33FF"/>
                </a:solidFill>
              </a:rPr>
              <a:t>4     5</a:t>
            </a:r>
            <a:r>
              <a:rPr lang="en-US" sz="2000" b="1"/>
              <a:t>  </a:t>
            </a:r>
            <a:r>
              <a:rPr lang="en-US" sz="2000" b="1">
                <a:solidFill>
                  <a:srgbClr val="FF8400"/>
                </a:solidFill>
              </a:rPr>
              <a:t>|</a:t>
            </a:r>
            <a:r>
              <a:rPr lang="en-US" sz="2000" b="1"/>
              <a:t>   </a:t>
            </a:r>
            <a:r>
              <a:rPr lang="en-US" sz="2000" b="1">
                <a:solidFill>
                  <a:srgbClr val="FFB996"/>
                </a:solidFill>
              </a:rPr>
              <a:t>6</a:t>
            </a:r>
          </a:p>
          <a:p>
            <a:pPr marL="114300" indent="12700" algn="l"/>
            <a:r>
              <a:rPr lang="en-US" sz="2000" b="1">
                <a:solidFill>
                  <a:srgbClr val="FF33FF"/>
                </a:solidFill>
              </a:rPr>
              <a:t>7     8</a:t>
            </a:r>
            <a:r>
              <a:rPr lang="en-US" sz="2000" b="1"/>
              <a:t>  </a:t>
            </a:r>
            <a:r>
              <a:rPr lang="en-US" sz="2000" b="1">
                <a:solidFill>
                  <a:srgbClr val="FF8400"/>
                </a:solidFill>
              </a:rPr>
              <a:t>|</a:t>
            </a:r>
            <a:r>
              <a:rPr lang="en-US" sz="2000" b="1"/>
              <a:t>   </a:t>
            </a:r>
            <a:r>
              <a:rPr lang="en-US" sz="2000" b="1">
                <a:solidFill>
                  <a:srgbClr val="FFB996"/>
                </a:solidFill>
              </a:rPr>
              <a:t>9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3040A258-EF3F-580B-ABC4-91D71B97E2DF}"/>
              </a:ext>
            </a:extLst>
          </p:cNvPr>
          <p:cNvSpPr txBox="1">
            <a:spLocks/>
          </p:cNvSpPr>
          <p:nvPr/>
        </p:nvSpPr>
        <p:spPr>
          <a:xfrm>
            <a:off x="4874913" y="2095251"/>
            <a:ext cx="2445051" cy="15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12700"/>
            <a:r>
              <a:rPr lang="en-US" sz="2000"/>
              <a:t>División horizontal</a:t>
            </a:r>
          </a:p>
          <a:p>
            <a:pPr marL="114300" indent="12700"/>
            <a:r>
              <a:rPr lang="en-US" sz="2000" b="1">
                <a:solidFill>
                  <a:srgbClr val="FFB996"/>
                </a:solidFill>
              </a:rPr>
              <a:t>1      2     3</a:t>
            </a:r>
            <a:endParaRPr lang="en-US">
              <a:solidFill>
                <a:srgbClr val="FFB996"/>
              </a:solidFill>
            </a:endParaRPr>
          </a:p>
          <a:p>
            <a:pPr marL="114300" indent="12700"/>
            <a:r>
              <a:rPr lang="en-US" sz="2000" b="1">
                <a:solidFill>
                  <a:srgbClr val="FFB996"/>
                </a:solidFill>
              </a:rPr>
              <a:t>4     5     6</a:t>
            </a:r>
          </a:p>
          <a:p>
            <a:pPr marL="114300" indent="12700"/>
            <a:r>
              <a:rPr lang="en-US" sz="2000" b="1">
                <a:solidFill>
                  <a:srgbClr val="FF8400"/>
                </a:solidFill>
              </a:rPr>
              <a:t>---------</a:t>
            </a:r>
          </a:p>
          <a:p>
            <a:pPr marL="114300" indent="12700"/>
            <a:r>
              <a:rPr lang="en-US" sz="2000" b="1">
                <a:solidFill>
                  <a:srgbClr val="FF33FF"/>
                </a:solidFill>
              </a:rPr>
              <a:t>7     8     9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7FE388E8-94E4-F70E-1986-8D93DDDDE9F8}"/>
              </a:ext>
            </a:extLst>
          </p:cNvPr>
          <p:cNvSpPr txBox="1">
            <a:spLocks/>
          </p:cNvSpPr>
          <p:nvPr/>
        </p:nvSpPr>
        <p:spPr>
          <a:xfrm>
            <a:off x="1825476" y="2926550"/>
            <a:ext cx="3987024" cy="1788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 algn="ctr"/>
            <a:r>
              <a:rPr lang="en-US" sz="1800"/>
              <a:t>Para ambos </a:t>
            </a:r>
            <a:r>
              <a:rPr lang="en-US" sz="1800" err="1"/>
              <a:t>casos</a:t>
            </a:r>
            <a:r>
              <a:rPr lang="en-US" sz="1800"/>
              <a:t> se divide </a:t>
            </a:r>
            <a:r>
              <a:rPr lang="en-US" sz="1800" err="1"/>
              <a:t>en</a:t>
            </a:r>
            <a:r>
              <a:rPr lang="en-US" sz="1800"/>
              <a:t> dos conjuntos </a:t>
            </a:r>
            <a:r>
              <a:rPr lang="en-US" sz="1800" err="1"/>
              <a:t>mediante</a:t>
            </a:r>
            <a:r>
              <a:rPr lang="en-US" sz="1800"/>
              <a:t> </a:t>
            </a:r>
            <a:r>
              <a:rPr lang="en-US" sz="1800" err="1"/>
              <a:t>una</a:t>
            </a:r>
            <a:r>
              <a:rPr lang="en-US" sz="1800"/>
              <a:t> recta hasta </a:t>
            </a:r>
            <a:r>
              <a:rPr lang="en-US" sz="1800" err="1"/>
              <a:t>tener</a:t>
            </a:r>
            <a:r>
              <a:rPr lang="en-US" sz="1800"/>
              <a:t> un </a:t>
            </a:r>
            <a:r>
              <a:rPr lang="en-US" sz="1800" err="1"/>
              <a:t>caso</a:t>
            </a:r>
            <a:r>
              <a:rPr lang="en-US" sz="1800"/>
              <a:t> trivial, y a </a:t>
            </a:r>
            <a:r>
              <a:rPr lang="en-US" sz="1800" err="1"/>
              <a:t>patir</a:t>
            </a:r>
            <a:r>
              <a:rPr lang="en-US" sz="1800"/>
              <a:t> de </a:t>
            </a:r>
            <a:r>
              <a:rPr lang="en-US" sz="1800" err="1"/>
              <a:t>ahí</a:t>
            </a:r>
            <a:r>
              <a:rPr lang="en-US" sz="1800"/>
              <a:t> es que se </a:t>
            </a:r>
            <a:r>
              <a:rPr lang="en-US" sz="1800" err="1"/>
              <a:t>comienza</a:t>
            </a:r>
            <a:r>
              <a:rPr lang="en-US" sz="1800"/>
              <a:t> a </a:t>
            </a:r>
            <a:r>
              <a:rPr lang="en-US" sz="1800" err="1"/>
              <a:t>comparar</a:t>
            </a:r>
            <a:r>
              <a:rPr lang="en-US" sz="1800"/>
              <a:t> </a:t>
            </a:r>
            <a:r>
              <a:rPr lang="en-US" sz="1800" err="1"/>
              <a:t>distancias</a:t>
            </a:r>
            <a:r>
              <a:rPr lang="en-US" sz="1800"/>
              <a:t> hasta </a:t>
            </a:r>
            <a:r>
              <a:rPr lang="en-US" sz="1800" err="1"/>
              <a:t>encontrar</a:t>
            </a:r>
            <a:r>
              <a:rPr lang="en-US" sz="1800"/>
              <a:t> la </a:t>
            </a:r>
            <a:r>
              <a:rPr lang="en-US" sz="1800" err="1"/>
              <a:t>más</a:t>
            </a:r>
            <a:r>
              <a:rPr lang="en-US" sz="1800"/>
              <a:t> </a:t>
            </a:r>
            <a:r>
              <a:rPr lang="en-US" sz="1800" err="1"/>
              <a:t>corta</a:t>
            </a:r>
            <a:r>
              <a:rPr lang="en-US" sz="1800"/>
              <a:t>.</a:t>
            </a:r>
          </a:p>
        </p:txBody>
      </p:sp>
      <p:pic>
        <p:nvPicPr>
          <p:cNvPr id="14" name="Picture 14" descr="A picture containing cosmetic&#10;&#10;Description automatically generated">
            <a:extLst>
              <a:ext uri="{FF2B5EF4-FFF2-40B4-BE49-F238E27FC236}">
                <a16:creationId xmlns:a16="http://schemas.microsoft.com/office/drawing/2014/main" id="{6B5F8405-C826-1893-842D-3BAB576B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599" y="3555341"/>
            <a:ext cx="14954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9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B9D184-52F3-85AD-AB3C-44AAC055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</p:spPr>
        <p:txBody>
          <a:bodyPr/>
          <a:lstStyle/>
          <a:p>
            <a:r>
              <a:rPr lang="en-US" sz="2800"/>
              <a:t>División </a:t>
            </a:r>
            <a:r>
              <a:rPr lang="en-US" sz="2800">
                <a:solidFill>
                  <a:schemeClr val="accent2"/>
                </a:solidFill>
              </a:rPr>
              <a:t>Diagonal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10EFA24C-2ABE-336D-84CD-1F946E227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381" y="1115002"/>
            <a:ext cx="8160051" cy="504951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1800"/>
              <a:t>¿Es </a:t>
            </a:r>
            <a:r>
              <a:rPr lang="en-US" sz="1800" err="1"/>
              <a:t>posible</a:t>
            </a:r>
            <a:r>
              <a:rPr lang="en-US" sz="1800"/>
              <a:t> </a:t>
            </a:r>
            <a:r>
              <a:rPr lang="en-US" sz="1800" err="1"/>
              <a:t>hacer</a:t>
            </a:r>
            <a:r>
              <a:rPr lang="en-US" sz="1800"/>
              <a:t> </a:t>
            </a:r>
            <a:r>
              <a:rPr lang="en-US" sz="1800" err="1"/>
              <a:t>divisiones</a:t>
            </a:r>
            <a:r>
              <a:rPr lang="en-US" sz="1800"/>
              <a:t> </a:t>
            </a:r>
            <a:r>
              <a:rPr lang="en-US" sz="1800" err="1"/>
              <a:t>diagonales</a:t>
            </a:r>
            <a:r>
              <a:rPr lang="en-US" sz="1800"/>
              <a:t>?= </a:t>
            </a:r>
            <a:r>
              <a:rPr lang="en-US" sz="1800" err="1"/>
              <a:t>Sí</a:t>
            </a:r>
            <a:r>
              <a:rPr lang="en-US" sz="1800"/>
              <a:t> es </a:t>
            </a:r>
            <a:r>
              <a:rPr lang="en-US" sz="1800" err="1"/>
              <a:t>posible</a:t>
            </a:r>
            <a:r>
              <a:rPr lang="en-US" sz="1800"/>
              <a:t> </a:t>
            </a:r>
            <a:r>
              <a:rPr lang="en-US" sz="1800" err="1"/>
              <a:t>pero</a:t>
            </a:r>
            <a:r>
              <a:rPr lang="en-US" sz="1800"/>
              <a:t> no se </a:t>
            </a:r>
            <a:r>
              <a:rPr lang="en-US" sz="1800" err="1"/>
              <a:t>utiliza</a:t>
            </a:r>
          </a:p>
          <a:p>
            <a:pPr marL="114300" indent="0"/>
            <a:endParaRPr lang="en-US" sz="1800"/>
          </a:p>
          <a:p>
            <a:pPr marL="114300" indent="0"/>
            <a:endParaRPr lang="en-US" sz="180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6C1A716F-9A92-FA0C-FF21-7CF70546D05C}"/>
              </a:ext>
            </a:extLst>
          </p:cNvPr>
          <p:cNvSpPr txBox="1">
            <a:spLocks/>
          </p:cNvSpPr>
          <p:nvPr/>
        </p:nvSpPr>
        <p:spPr>
          <a:xfrm>
            <a:off x="488382" y="1621806"/>
            <a:ext cx="7135664" cy="326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00050" indent="-285750">
              <a:buFont typeface="Wingdings"/>
              <a:buChar char="Ø"/>
            </a:pPr>
            <a:r>
              <a:rPr lang="en-US" sz="1800" err="1"/>
              <a:t>Equidad</a:t>
            </a:r>
            <a:r>
              <a:rPr lang="en-US" sz="1800"/>
              <a:t> de </a:t>
            </a:r>
            <a:r>
              <a:rPr lang="en-US" sz="1800" err="1"/>
              <a:t>división</a:t>
            </a:r>
            <a:r>
              <a:rPr lang="en-US" sz="1800"/>
              <a:t>: </a:t>
            </a:r>
            <a:r>
              <a:rPr lang="en-US" sz="1800" err="1"/>
              <a:t>Subconjuntos</a:t>
            </a:r>
            <a:r>
              <a:rPr lang="en-US" sz="1800"/>
              <a:t> </a:t>
            </a:r>
            <a:r>
              <a:rPr lang="en-US" sz="1800" err="1"/>
              <a:t>desequilibrados</a:t>
            </a:r>
            <a:r>
              <a:rPr lang="en-US" sz="1800"/>
              <a:t>. Se </a:t>
            </a:r>
            <a:r>
              <a:rPr lang="en-US" sz="1800" err="1"/>
              <a:t>busca</a:t>
            </a:r>
            <a:r>
              <a:rPr lang="en-US" sz="1800"/>
              <a:t> </a:t>
            </a:r>
            <a:r>
              <a:rPr lang="en-US" sz="1800" err="1"/>
              <a:t>dividir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partes</a:t>
            </a:r>
            <a:r>
              <a:rPr lang="en-US" sz="1800"/>
              <a:t> </a:t>
            </a:r>
            <a:r>
              <a:rPr lang="en-US" sz="1800" err="1"/>
              <a:t>iguales</a:t>
            </a:r>
            <a:r>
              <a:rPr lang="en-US" sz="1800"/>
              <a:t> (</a:t>
            </a:r>
            <a:r>
              <a:rPr lang="en-US" sz="1800" err="1"/>
              <a:t>aprox</a:t>
            </a:r>
            <a:r>
              <a:rPr lang="en-US" sz="1800"/>
              <a:t>), al </a:t>
            </a:r>
            <a:r>
              <a:rPr lang="en-US" sz="1800" err="1"/>
              <a:t>dividir</a:t>
            </a:r>
            <a:r>
              <a:rPr lang="en-US" sz="1800"/>
              <a:t> de forma H o V se </a:t>
            </a:r>
            <a:r>
              <a:rPr lang="en-US" sz="1800" err="1"/>
              <a:t>garantiza</a:t>
            </a:r>
            <a:r>
              <a:rPr lang="en-US" sz="1800"/>
              <a:t> </a:t>
            </a:r>
            <a:r>
              <a:rPr lang="en-US" sz="1800" err="1"/>
              <a:t>los</a:t>
            </a:r>
            <a:r>
              <a:rPr lang="en-US" sz="1800"/>
              <a:t> </a:t>
            </a:r>
            <a:r>
              <a:rPr lang="en-US" sz="1800" err="1"/>
              <a:t>subconjuntos</a:t>
            </a:r>
            <a:r>
              <a:rPr lang="en-US" sz="1800"/>
              <a:t> </a:t>
            </a:r>
            <a:r>
              <a:rPr lang="en-US" sz="1800" err="1"/>
              <a:t>tengan</a:t>
            </a:r>
            <a:r>
              <a:rPr lang="en-US" sz="1800"/>
              <a:t> </a:t>
            </a:r>
            <a:r>
              <a:rPr lang="en-US" sz="1800" err="1"/>
              <a:t>una</a:t>
            </a:r>
            <a:r>
              <a:rPr lang="en-US" sz="1800"/>
              <a:t> </a:t>
            </a:r>
            <a:r>
              <a:rPr lang="en-US" sz="1800" err="1"/>
              <a:t>distribución</a:t>
            </a:r>
            <a:r>
              <a:rPr lang="en-US" sz="1800"/>
              <a:t> </a:t>
            </a:r>
            <a:r>
              <a:rPr lang="en-US" sz="1800" err="1"/>
              <a:t>equilibrada</a:t>
            </a:r>
            <a:r>
              <a:rPr lang="en-US" sz="1800"/>
              <a:t>, </a:t>
            </a:r>
            <a:r>
              <a:rPr lang="en-US" sz="1800" err="1"/>
              <a:t>por</a:t>
            </a:r>
            <a:r>
              <a:rPr lang="en-US" sz="1800"/>
              <a:t> lo que </a:t>
            </a:r>
            <a:r>
              <a:rPr lang="en-US" sz="1800" err="1"/>
              <a:t>facilita</a:t>
            </a:r>
            <a:r>
              <a:rPr lang="en-US" sz="1800"/>
              <a:t> </a:t>
            </a:r>
            <a:r>
              <a:rPr lang="en-US" sz="1800" err="1"/>
              <a:t>el</a:t>
            </a:r>
            <a:r>
              <a:rPr lang="en-US" sz="1800"/>
              <a:t> </a:t>
            </a:r>
            <a:r>
              <a:rPr lang="en-US" sz="1800" err="1"/>
              <a:t>cálculo</a:t>
            </a:r>
            <a:r>
              <a:rPr lang="en-US" sz="1800"/>
              <a:t>.</a:t>
            </a:r>
          </a:p>
          <a:p>
            <a:pPr marL="114300" indent="0"/>
            <a:endParaRPr lang="en-US" sz="1800"/>
          </a:p>
          <a:p>
            <a:pPr marL="400050" indent="-285750">
              <a:buFont typeface="Wingdings"/>
              <a:buChar char="Ø"/>
            </a:pPr>
            <a:r>
              <a:rPr lang="en-US" sz="1800" err="1"/>
              <a:t>Simplificación</a:t>
            </a:r>
            <a:r>
              <a:rPr lang="en-US" sz="1800"/>
              <a:t> del </a:t>
            </a:r>
            <a:r>
              <a:rPr lang="en-US" sz="1800" err="1"/>
              <a:t>problema</a:t>
            </a:r>
            <a:r>
              <a:rPr lang="en-US" sz="1800"/>
              <a:t>: </a:t>
            </a:r>
            <a:r>
              <a:rPr lang="en-US" sz="1800" err="1"/>
              <a:t>Agregaría</a:t>
            </a:r>
            <a:r>
              <a:rPr lang="en-US" sz="1800"/>
              <a:t> </a:t>
            </a:r>
            <a:r>
              <a:rPr lang="en-US" sz="1800" err="1"/>
              <a:t>complejidad</a:t>
            </a:r>
            <a:r>
              <a:rPr lang="en-US" sz="1800"/>
              <a:t>. La </a:t>
            </a:r>
            <a:r>
              <a:rPr lang="en-US" sz="1800" err="1"/>
              <a:t>división</a:t>
            </a:r>
            <a:r>
              <a:rPr lang="en-US" sz="1800"/>
              <a:t> H y V </a:t>
            </a:r>
            <a:r>
              <a:rPr lang="en-US" sz="1800" err="1"/>
              <a:t>permite</a:t>
            </a:r>
            <a:r>
              <a:rPr lang="en-US" sz="1800"/>
              <a:t> resolver </a:t>
            </a:r>
            <a:r>
              <a:rPr lang="en-US" sz="1800" err="1"/>
              <a:t>recursivamente</a:t>
            </a:r>
            <a:r>
              <a:rPr lang="en-US" sz="1800"/>
              <a:t> </a:t>
            </a:r>
            <a:r>
              <a:rPr lang="en-US" sz="1800" err="1"/>
              <a:t>cada</a:t>
            </a:r>
            <a:r>
              <a:rPr lang="en-US" sz="1800"/>
              <a:t> </a:t>
            </a:r>
            <a:r>
              <a:rPr lang="en-US" sz="1800" err="1"/>
              <a:t>subproblema</a:t>
            </a:r>
            <a:r>
              <a:rPr lang="en-US" sz="1800"/>
              <a:t> y luego </a:t>
            </a:r>
            <a:r>
              <a:rPr lang="en-US" sz="1800" err="1"/>
              <a:t>combinar</a:t>
            </a:r>
            <a:r>
              <a:rPr lang="en-US" sz="1800"/>
              <a:t> las </a:t>
            </a:r>
            <a:r>
              <a:rPr lang="en-US" sz="1800" err="1"/>
              <a:t>soluciones</a:t>
            </a:r>
            <a:r>
              <a:rPr lang="en-US" sz="1800"/>
              <a:t> de </a:t>
            </a:r>
            <a:r>
              <a:rPr lang="en-US" sz="1800" err="1"/>
              <a:t>manera</a:t>
            </a:r>
            <a:r>
              <a:rPr lang="en-US" sz="1800"/>
              <a:t> </a:t>
            </a:r>
            <a:r>
              <a:rPr lang="en-US" sz="1800" err="1"/>
              <a:t>eficiente</a:t>
            </a:r>
            <a:r>
              <a:rPr lang="en-US" sz="1800"/>
              <a:t>.</a:t>
            </a:r>
          </a:p>
          <a:p>
            <a:pPr marL="114300" indent="0"/>
            <a:endParaRPr lang="en-US"/>
          </a:p>
          <a:p>
            <a:pPr marL="114300" indent="0"/>
            <a:r>
              <a:rPr lang="en-US"/>
              <a:t>Nota: En la </a:t>
            </a:r>
            <a:r>
              <a:rPr lang="en-US" err="1"/>
              <a:t>división</a:t>
            </a:r>
            <a:r>
              <a:rPr lang="en-US"/>
              <a:t> vertical es </a:t>
            </a:r>
            <a:r>
              <a:rPr lang="en-US" err="1"/>
              <a:t>más</a:t>
            </a:r>
            <a:r>
              <a:rPr lang="en-US"/>
              <a:t> probable que </a:t>
            </a:r>
            <a:r>
              <a:rPr lang="en-US" err="1"/>
              <a:t>estén</a:t>
            </a:r>
            <a:r>
              <a:rPr lang="en-US"/>
              <a:t> </a:t>
            </a:r>
            <a:r>
              <a:rPr lang="en-US" err="1"/>
              <a:t>agrupadas</a:t>
            </a:r>
            <a:r>
              <a:rPr lang="en-US"/>
              <a:t> </a:t>
            </a:r>
            <a:r>
              <a:rPr lang="en-US" err="1"/>
              <a:t>en</a:t>
            </a:r>
            <a:endParaRPr lang="en-US" sz="1800" err="1"/>
          </a:p>
          <a:p>
            <a:pPr marL="114300" indent="0"/>
            <a:r>
              <a:rPr lang="en-US"/>
              <a:t>un </a:t>
            </a:r>
            <a:r>
              <a:rPr lang="en-US" err="1"/>
              <a:t>subconjunto</a:t>
            </a:r>
            <a:r>
              <a:rPr lang="en-US"/>
              <a:t>.</a:t>
            </a:r>
            <a:endParaRPr lang="en-US" sz="1800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FE510303-858F-1408-60AD-0C855A91E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55" r="392" b="29104"/>
          <a:stretch/>
        </p:blipFill>
        <p:spPr>
          <a:xfrm rot="-2700000">
            <a:off x="6564702" y="3227358"/>
            <a:ext cx="2732444" cy="10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75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87A93-5B3E-64A9-7705-CFB945BD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Caso extra: </a:t>
            </a:r>
            <a:r>
              <a:rPr lang="en-US">
                <a:solidFill>
                  <a:schemeClr val="accent2"/>
                </a:solidFill>
              </a:rPr>
              <a:t>Puntos </a:t>
            </a:r>
            <a:r>
              <a:rPr lang="en-US" err="1">
                <a:solidFill>
                  <a:schemeClr val="accent2"/>
                </a:solidFill>
              </a:rPr>
              <a:t>en</a:t>
            </a:r>
            <a:r>
              <a:rPr lang="en-US">
                <a:solidFill>
                  <a:schemeClr val="accent2"/>
                </a:solidFill>
              </a:rPr>
              <a:t> </a:t>
            </a:r>
            <a:r>
              <a:rPr lang="en-US" err="1">
                <a:solidFill>
                  <a:schemeClr val="accent2"/>
                </a:solidFill>
              </a:rPr>
              <a:t>una</a:t>
            </a:r>
            <a:r>
              <a:rPr lang="en-US">
                <a:solidFill>
                  <a:schemeClr val="accent2"/>
                </a:solidFill>
              </a:rPr>
              <a:t> recta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00ADCEC3-5AD3-AFB5-620A-EC90C2289B80}"/>
              </a:ext>
            </a:extLst>
          </p:cNvPr>
          <p:cNvSpPr txBox="1">
            <a:spLocks/>
          </p:cNvSpPr>
          <p:nvPr/>
        </p:nvSpPr>
        <p:spPr>
          <a:xfrm>
            <a:off x="348203" y="1115004"/>
            <a:ext cx="5032975" cy="349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/>
            <a:r>
              <a:rPr lang="en-US" sz="1800"/>
              <a:t>Si </a:t>
            </a:r>
            <a:r>
              <a:rPr lang="en-US" sz="1800" err="1"/>
              <a:t>una</a:t>
            </a:r>
            <a:r>
              <a:rPr lang="en-US" sz="1800"/>
              <a:t> o </a:t>
            </a:r>
            <a:r>
              <a:rPr lang="en-US" sz="1800" err="1"/>
              <a:t>más</a:t>
            </a:r>
            <a:r>
              <a:rPr lang="en-US" sz="1800"/>
              <a:t> </a:t>
            </a:r>
            <a:r>
              <a:rPr lang="en-US" sz="1800" err="1"/>
              <a:t>estrellas</a:t>
            </a:r>
            <a:r>
              <a:rPr lang="en-US" sz="1800"/>
              <a:t> </a:t>
            </a:r>
            <a:r>
              <a:rPr lang="en-US" sz="1800" err="1"/>
              <a:t>están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 la </a:t>
            </a:r>
            <a:r>
              <a:rPr lang="en-US" sz="1800" err="1"/>
              <a:t>misma</a:t>
            </a:r>
            <a:r>
              <a:rPr lang="en-US" sz="1800"/>
              <a:t> recta no </a:t>
            </a:r>
            <a:r>
              <a:rPr lang="en-US" sz="1800" err="1"/>
              <a:t>tendría</a:t>
            </a:r>
            <a:r>
              <a:rPr lang="en-US" sz="1800"/>
              <a:t> </a:t>
            </a:r>
            <a:r>
              <a:rPr lang="en-US" sz="1800" err="1"/>
              <a:t>sentido</a:t>
            </a:r>
            <a:r>
              <a:rPr lang="en-US" sz="1800"/>
              <a:t> </a:t>
            </a:r>
            <a:r>
              <a:rPr lang="en-US" sz="1800" err="1"/>
              <a:t>dividirlos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subconjuntos</a:t>
            </a:r>
            <a:r>
              <a:rPr lang="en-US" sz="1800"/>
              <a:t> </a:t>
            </a:r>
            <a:r>
              <a:rPr lang="en-US" sz="1800" err="1"/>
              <a:t>más</a:t>
            </a:r>
            <a:r>
              <a:rPr lang="en-US" sz="1800"/>
              <a:t> </a:t>
            </a:r>
            <a:r>
              <a:rPr lang="en-US" sz="1800" err="1"/>
              <a:t>pequeños</a:t>
            </a:r>
            <a:r>
              <a:rPr lang="en-US" sz="1800"/>
              <a:t> </a:t>
            </a:r>
            <a:r>
              <a:rPr lang="en-US" sz="1800" err="1"/>
              <a:t>ya</a:t>
            </a:r>
            <a:r>
              <a:rPr lang="en-US" sz="1800"/>
              <a:t> que no </a:t>
            </a:r>
            <a:r>
              <a:rPr lang="en-US" sz="1800" err="1"/>
              <a:t>habría</a:t>
            </a:r>
            <a:r>
              <a:rPr lang="en-US" sz="1800"/>
              <a:t> </a:t>
            </a:r>
            <a:r>
              <a:rPr lang="en-US" sz="1800" err="1"/>
              <a:t>beneficio</a:t>
            </a:r>
            <a:r>
              <a:rPr lang="en-US" sz="1800"/>
              <a:t>, </a:t>
            </a:r>
            <a:r>
              <a:rPr lang="en-US" sz="1800" err="1"/>
              <a:t>tendría</a:t>
            </a:r>
            <a:r>
              <a:rPr lang="en-US" sz="1800"/>
              <a:t> que </a:t>
            </a:r>
            <a:r>
              <a:rPr lang="en-US" sz="1800" err="1"/>
              <a:t>tomarse</a:t>
            </a:r>
            <a:r>
              <a:rPr lang="en-US" sz="1800"/>
              <a:t> un </a:t>
            </a:r>
            <a:r>
              <a:rPr lang="en-US" sz="1800" err="1"/>
              <a:t>enfoque</a:t>
            </a:r>
            <a:r>
              <a:rPr lang="en-US" sz="1800"/>
              <a:t> </a:t>
            </a:r>
            <a:r>
              <a:rPr lang="en-US" sz="1800" err="1"/>
              <a:t>más</a:t>
            </a:r>
            <a:r>
              <a:rPr lang="en-US" sz="1800"/>
              <a:t> </a:t>
            </a:r>
            <a:r>
              <a:rPr lang="en-US" sz="1800" err="1"/>
              <a:t>directo</a:t>
            </a:r>
            <a:r>
              <a:rPr lang="en-US" sz="1800"/>
              <a:t> para </a:t>
            </a:r>
            <a:r>
              <a:rPr lang="en-US" sz="1800" err="1"/>
              <a:t>encontrar</a:t>
            </a:r>
            <a:r>
              <a:rPr lang="en-US" sz="1800"/>
              <a:t> la </a:t>
            </a:r>
            <a:r>
              <a:rPr lang="en-US" sz="1800" err="1"/>
              <a:t>distancia</a:t>
            </a:r>
            <a:r>
              <a:rPr lang="en-US" sz="1800"/>
              <a:t> </a:t>
            </a:r>
            <a:r>
              <a:rPr lang="en-US" sz="1800" err="1"/>
              <a:t>mínima</a:t>
            </a:r>
            <a:r>
              <a:rPr lang="en-US" sz="1800"/>
              <a:t>.</a:t>
            </a:r>
          </a:p>
          <a:p>
            <a:pPr marL="114300" indent="0"/>
            <a:endParaRPr lang="en-US"/>
          </a:p>
          <a:p>
            <a:pPr marL="114300" indent="0"/>
            <a:r>
              <a:rPr lang="en-US" sz="1800" err="1"/>
              <a:t>Entonces</a:t>
            </a:r>
            <a:r>
              <a:rPr lang="en-US" sz="1800"/>
              <a:t> </a:t>
            </a:r>
            <a:r>
              <a:rPr lang="en-US" sz="1800" err="1"/>
              <a:t>ordenamos</a:t>
            </a:r>
            <a:r>
              <a:rPr lang="en-US" sz="1800"/>
              <a:t> las </a:t>
            </a:r>
            <a:r>
              <a:rPr lang="en-US" sz="1800" err="1"/>
              <a:t>estrellas</a:t>
            </a:r>
            <a:r>
              <a:rPr lang="en-US" sz="1800"/>
              <a:t> </a:t>
            </a:r>
            <a:r>
              <a:rPr lang="en-US" sz="1800" err="1"/>
              <a:t>según</a:t>
            </a:r>
            <a:r>
              <a:rPr lang="en-US" sz="1800"/>
              <a:t> </a:t>
            </a:r>
            <a:r>
              <a:rPr lang="en-US" sz="1800" err="1"/>
              <a:t>su</a:t>
            </a:r>
            <a:r>
              <a:rPr lang="en-US" sz="1800"/>
              <a:t> </a:t>
            </a:r>
            <a:r>
              <a:rPr lang="en-US" sz="1800" err="1"/>
              <a:t>posición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X o Y, luego </a:t>
            </a:r>
            <a:r>
              <a:rPr lang="en-US" sz="1800" err="1"/>
              <a:t>realizamos</a:t>
            </a:r>
            <a:r>
              <a:rPr lang="en-US" sz="1800"/>
              <a:t> un </a:t>
            </a:r>
            <a:r>
              <a:rPr lang="en-US" sz="1800" err="1"/>
              <a:t>recorrido</a:t>
            </a:r>
            <a:r>
              <a:rPr lang="en-US" sz="1800"/>
              <a:t> lineal </a:t>
            </a:r>
            <a:r>
              <a:rPr lang="en-US" sz="1800" err="1"/>
              <a:t>por</a:t>
            </a:r>
            <a:r>
              <a:rPr lang="en-US" sz="1800"/>
              <a:t> las </a:t>
            </a:r>
            <a:r>
              <a:rPr lang="en-US" sz="1800" err="1"/>
              <a:t>estrellas</a:t>
            </a:r>
            <a:r>
              <a:rPr lang="en-US" sz="1800"/>
              <a:t> </a:t>
            </a:r>
            <a:r>
              <a:rPr lang="en-US" sz="1800" err="1"/>
              <a:t>ordenadas</a:t>
            </a:r>
            <a:r>
              <a:rPr lang="en-US" sz="1800"/>
              <a:t> y se </a:t>
            </a:r>
            <a:r>
              <a:rPr lang="en-US" sz="1800" err="1"/>
              <a:t>calcula</a:t>
            </a:r>
            <a:r>
              <a:rPr lang="en-US" sz="1800"/>
              <a:t> la </a:t>
            </a:r>
            <a:r>
              <a:rPr lang="en-US" sz="1800" err="1"/>
              <a:t>distancia</a:t>
            </a:r>
            <a:r>
              <a:rPr lang="en-US" sz="1800"/>
              <a:t> entre </a:t>
            </a:r>
            <a:r>
              <a:rPr lang="en-US" sz="1800" err="1"/>
              <a:t>cada</a:t>
            </a:r>
            <a:r>
              <a:rPr lang="en-US" sz="1800"/>
              <a:t> par </a:t>
            </a:r>
            <a:r>
              <a:rPr lang="en-US" sz="1800" err="1"/>
              <a:t>consecutivo</a:t>
            </a:r>
            <a:r>
              <a:rPr lang="en-US" sz="1800"/>
              <a:t>, </a:t>
            </a:r>
            <a:r>
              <a:rPr lang="en-US" sz="1800" err="1"/>
              <a:t>realizando</a:t>
            </a:r>
            <a:r>
              <a:rPr lang="en-US" sz="1800"/>
              <a:t> </a:t>
            </a:r>
            <a:r>
              <a:rPr lang="en-US" sz="1800" err="1"/>
              <a:t>este</a:t>
            </a:r>
            <a:r>
              <a:rPr lang="en-US" sz="1800"/>
              <a:t> </a:t>
            </a:r>
            <a:r>
              <a:rPr lang="en-US" sz="1800" err="1"/>
              <a:t>recorrido</a:t>
            </a:r>
            <a:r>
              <a:rPr lang="en-US" sz="1800"/>
              <a:t> se </a:t>
            </a:r>
            <a:r>
              <a:rPr lang="en-US" sz="1800" err="1"/>
              <a:t>puede</a:t>
            </a:r>
            <a:r>
              <a:rPr lang="en-US" sz="1800"/>
              <a:t> </a:t>
            </a:r>
            <a:r>
              <a:rPr lang="en-US" sz="1800" err="1"/>
              <a:t>determinar</a:t>
            </a:r>
            <a:r>
              <a:rPr lang="en-US" sz="1800"/>
              <a:t> la </a:t>
            </a:r>
            <a:r>
              <a:rPr lang="en-US" sz="1800" err="1"/>
              <a:t>distancia</a:t>
            </a:r>
            <a:r>
              <a:rPr lang="en-US" sz="1800"/>
              <a:t> </a:t>
            </a:r>
            <a:r>
              <a:rPr lang="en-US" sz="1800" err="1"/>
              <a:t>mínima</a:t>
            </a:r>
            <a:r>
              <a:rPr lang="en-US" sz="1800"/>
              <a:t>.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46B2397-0560-8207-6AF2-C7C8F1D8B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" b="4698"/>
          <a:stretch/>
        </p:blipFill>
        <p:spPr>
          <a:xfrm>
            <a:off x="5497183" y="1289740"/>
            <a:ext cx="3282375" cy="3157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38C02E-1D12-A606-9665-8C9DA609AC15}"/>
              </a:ext>
            </a:extLst>
          </p:cNvPr>
          <p:cNvCxnSpPr/>
          <p:nvPr/>
        </p:nvCxnSpPr>
        <p:spPr>
          <a:xfrm>
            <a:off x="6804228" y="1531693"/>
            <a:ext cx="576" cy="2577572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A43F15-A538-B059-E559-80EB37E9787F}"/>
              </a:ext>
            </a:extLst>
          </p:cNvPr>
          <p:cNvCxnSpPr/>
          <p:nvPr/>
        </p:nvCxnSpPr>
        <p:spPr>
          <a:xfrm>
            <a:off x="5995035" y="3554482"/>
            <a:ext cx="807720" cy="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15E527-F378-03A5-88E2-4CEA4A17CA84}"/>
              </a:ext>
            </a:extLst>
          </p:cNvPr>
          <p:cNvCxnSpPr>
            <a:cxnSpLocks/>
          </p:cNvCxnSpPr>
          <p:nvPr/>
        </p:nvCxnSpPr>
        <p:spPr>
          <a:xfrm>
            <a:off x="5995035" y="2982982"/>
            <a:ext cx="807720" cy="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97">
            <a:extLst>
              <a:ext uri="{FF2B5EF4-FFF2-40B4-BE49-F238E27FC236}">
                <a16:creationId xmlns:a16="http://schemas.microsoft.com/office/drawing/2014/main" id="{694EDE28-298B-F39D-ED5B-1A1DF61AC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580" y="3389846"/>
            <a:ext cx="325151" cy="32515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F72273-B43C-2C22-0EE1-1A4E340D46C7}"/>
              </a:ext>
            </a:extLst>
          </p:cNvPr>
          <p:cNvCxnSpPr>
            <a:cxnSpLocks/>
          </p:cNvCxnSpPr>
          <p:nvPr/>
        </p:nvCxnSpPr>
        <p:spPr>
          <a:xfrm>
            <a:off x="5995035" y="2411482"/>
            <a:ext cx="807720" cy="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F953FC-FDCA-EF5F-9464-D58965CF3F29}"/>
              </a:ext>
            </a:extLst>
          </p:cNvPr>
          <p:cNvCxnSpPr>
            <a:cxnSpLocks/>
          </p:cNvCxnSpPr>
          <p:nvPr/>
        </p:nvCxnSpPr>
        <p:spPr>
          <a:xfrm>
            <a:off x="5995034" y="1839982"/>
            <a:ext cx="807720" cy="0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97">
            <a:extLst>
              <a:ext uri="{FF2B5EF4-FFF2-40B4-BE49-F238E27FC236}">
                <a16:creationId xmlns:a16="http://schemas.microsoft.com/office/drawing/2014/main" id="{6E4ECD4D-7F4C-6569-EB87-AD64188B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580" y="2818347"/>
            <a:ext cx="325151" cy="325151"/>
          </a:xfrm>
          <a:prstGeom prst="rect">
            <a:avLst/>
          </a:prstGeom>
        </p:spPr>
      </p:pic>
      <p:pic>
        <p:nvPicPr>
          <p:cNvPr id="13" name="Imagen 97">
            <a:extLst>
              <a:ext uri="{FF2B5EF4-FFF2-40B4-BE49-F238E27FC236}">
                <a16:creationId xmlns:a16="http://schemas.microsoft.com/office/drawing/2014/main" id="{9EDB27FB-F1A0-4571-566E-F85A9904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580" y="2246848"/>
            <a:ext cx="325151" cy="325151"/>
          </a:xfrm>
          <a:prstGeom prst="rect">
            <a:avLst/>
          </a:prstGeom>
        </p:spPr>
      </p:pic>
      <p:pic>
        <p:nvPicPr>
          <p:cNvPr id="16" name="Imagen 97">
            <a:extLst>
              <a:ext uri="{FF2B5EF4-FFF2-40B4-BE49-F238E27FC236}">
                <a16:creationId xmlns:a16="http://schemas.microsoft.com/office/drawing/2014/main" id="{C1B1CA24-D9EF-1D17-396C-2FE9014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580" y="1675346"/>
            <a:ext cx="325151" cy="3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8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62"/>
          <p:cNvSpPr txBox="1">
            <a:spLocks noGrp="1"/>
          </p:cNvSpPr>
          <p:nvPr>
            <p:ph type="title"/>
          </p:nvPr>
        </p:nvSpPr>
        <p:spPr>
          <a:xfrm>
            <a:off x="1608450" y="2791619"/>
            <a:ext cx="592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PLANTEAMIENTO DE SOLUCIÓN</a:t>
            </a:r>
            <a:endParaRPr/>
          </a:p>
        </p:txBody>
      </p:sp>
      <p:sp>
        <p:nvSpPr>
          <p:cNvPr id="3115" name="Google Shape;3115;p62"/>
          <p:cNvSpPr txBox="1">
            <a:spLocks noGrp="1"/>
          </p:cNvSpPr>
          <p:nvPr>
            <p:ph type="title" idx="2"/>
          </p:nvPr>
        </p:nvSpPr>
        <p:spPr>
          <a:xfrm>
            <a:off x="3118800" y="1210729"/>
            <a:ext cx="2906400" cy="15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16" name="Google Shape;3116;p62"/>
          <p:cNvSpPr txBox="1">
            <a:spLocks noGrp="1"/>
          </p:cNvSpPr>
          <p:nvPr>
            <p:ph type="subTitle" idx="1"/>
          </p:nvPr>
        </p:nvSpPr>
        <p:spPr>
          <a:xfrm>
            <a:off x="2137050" y="3812629"/>
            <a:ext cx="48699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Usando la tecnica </a:t>
            </a:r>
            <a:r>
              <a:rPr lang="es-MX">
                <a:solidFill>
                  <a:schemeClr val="accent2"/>
                </a:solidFill>
              </a:rPr>
              <a:t>refinamiento escalonado descendente (top-</a:t>
            </a:r>
            <a:r>
              <a:rPr lang="es-MX" err="1">
                <a:solidFill>
                  <a:schemeClr val="accent2"/>
                </a:solidFill>
              </a:rPr>
              <a:t>down</a:t>
            </a:r>
            <a:r>
              <a:rPr lang="es-MX">
                <a:solidFill>
                  <a:schemeClr val="accent2"/>
                </a:solidFill>
              </a:rPr>
              <a:t>, </a:t>
            </a:r>
            <a:r>
              <a:rPr lang="es-MX" err="1">
                <a:solidFill>
                  <a:schemeClr val="accent2"/>
                </a:solidFill>
              </a:rPr>
              <a:t>stepwise</a:t>
            </a:r>
            <a:r>
              <a:rPr lang="es-MX">
                <a:solidFill>
                  <a:schemeClr val="accent2"/>
                </a:solidFill>
              </a:rPr>
              <a:t> </a:t>
            </a:r>
            <a:r>
              <a:rPr lang="es-MX" err="1">
                <a:solidFill>
                  <a:schemeClr val="accent2"/>
                </a:solidFill>
              </a:rPr>
              <a:t>refinement</a:t>
            </a:r>
            <a:r>
              <a:rPr lang="es-MX">
                <a:solidFill>
                  <a:schemeClr val="accent2"/>
                </a:solidFill>
              </a:rPr>
              <a:t>).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estrella roja&#10;&#10;Descripción generada automáticamente con confianza media">
            <a:extLst>
              <a:ext uri="{FF2B5EF4-FFF2-40B4-BE49-F238E27FC236}">
                <a16:creationId xmlns:a16="http://schemas.microsoft.com/office/drawing/2014/main" id="{612957E6-0891-A3AB-5583-C318F10A9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" y="0"/>
            <a:ext cx="9142710" cy="5143500"/>
          </a:xfrm>
          <a:prstGeom prst="rect">
            <a:avLst/>
          </a:prstGeom>
        </p:spPr>
      </p:pic>
      <p:sp>
        <p:nvSpPr>
          <p:cNvPr id="2235" name="Google Shape;2235;p50"/>
          <p:cNvSpPr txBox="1">
            <a:spLocks noGrp="1"/>
          </p:cNvSpPr>
          <p:nvPr>
            <p:ph type="title"/>
          </p:nvPr>
        </p:nvSpPr>
        <p:spPr>
          <a:xfrm>
            <a:off x="2218050" y="1969650"/>
            <a:ext cx="4707900" cy="120420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DISTANCIA MINIMA ENTRE </a:t>
            </a:r>
            <a:r>
              <a:rPr lang="en">
                <a:solidFill>
                  <a:schemeClr val="accent2"/>
                </a:solidFill>
              </a:rPr>
              <a:t>DOS ESTRELLAS</a:t>
            </a: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87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p66"/>
          <p:cNvSpPr/>
          <p:nvPr/>
        </p:nvSpPr>
        <p:spPr>
          <a:xfrm>
            <a:off x="1332896" y="1525175"/>
            <a:ext cx="601800" cy="60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66"/>
          <p:cNvSpPr/>
          <p:nvPr/>
        </p:nvSpPr>
        <p:spPr>
          <a:xfrm>
            <a:off x="1332896" y="3494507"/>
            <a:ext cx="601800" cy="60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66"/>
          <p:cNvSpPr/>
          <p:nvPr/>
        </p:nvSpPr>
        <p:spPr>
          <a:xfrm>
            <a:off x="7191779" y="2397047"/>
            <a:ext cx="601800" cy="60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66"/>
          <p:cNvSpPr txBox="1">
            <a:spLocks noGrp="1"/>
          </p:cNvSpPr>
          <p:nvPr>
            <p:ph type="title"/>
          </p:nvPr>
        </p:nvSpPr>
        <p:spPr>
          <a:xfrm>
            <a:off x="713250" y="41022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DEFINICIÓN MATEMÁTICA DE</a:t>
            </a:r>
            <a:br>
              <a:rPr lang="en">
                <a:solidFill>
                  <a:schemeClr val="accent2"/>
                </a:solidFill>
              </a:rPr>
            </a:br>
            <a:r>
              <a:rPr lang="en"/>
              <a:t>“DISTANCIA ENTRE ESTRELLAS”</a:t>
            </a:r>
            <a:endParaRPr/>
          </a:p>
        </p:txBody>
      </p:sp>
      <p:sp>
        <p:nvSpPr>
          <p:cNvPr id="3374" name="Google Shape;3374;p66"/>
          <p:cNvSpPr txBox="1">
            <a:spLocks noGrp="1"/>
          </p:cNvSpPr>
          <p:nvPr>
            <p:ph type="title" idx="2"/>
          </p:nvPr>
        </p:nvSpPr>
        <p:spPr>
          <a:xfrm>
            <a:off x="2095050" y="1601514"/>
            <a:ext cx="41919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ESPACIO VECTORIAL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5" name="Google Shape;3375;p66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2095050" y="1961588"/>
                <a:ext cx="4191900" cy="537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/>
                  <a:t> El conjunto de vectores en el plano</a:t>
                </a:r>
                <a:endParaRPr/>
              </a:p>
            </p:txBody>
          </p:sp>
        </mc:Choice>
        <mc:Fallback xmlns="">
          <p:sp>
            <p:nvSpPr>
              <p:cNvPr id="3375" name="Google Shape;3375;p6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095050" y="1961588"/>
                <a:ext cx="4191900" cy="537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6" name="Google Shape;3376;p66"/>
          <p:cNvSpPr txBox="1">
            <a:spLocks noGrp="1"/>
          </p:cNvSpPr>
          <p:nvPr>
            <p:ph type="title" idx="3"/>
          </p:nvPr>
        </p:nvSpPr>
        <p:spPr>
          <a:xfrm>
            <a:off x="2857050" y="2473387"/>
            <a:ext cx="41919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VECTORES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7" name="Google Shape;3377;p66"/>
              <p:cNvSpPr txBox="1">
                <a:spLocks noGrp="1"/>
              </p:cNvSpPr>
              <p:nvPr>
                <p:ph type="subTitle" idx="4"/>
              </p:nvPr>
            </p:nvSpPr>
            <p:spPr>
              <a:xfrm>
                <a:off x="2275367" y="2833460"/>
                <a:ext cx="4773582" cy="537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s-MX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/>
                  <a:t>Vectores renglon de 2 componentes, llamados puntos,</a:t>
                </a:r>
              </a:p>
            </p:txBody>
          </p:sp>
        </mc:Choice>
        <mc:Fallback xmlns="">
          <p:sp>
            <p:nvSpPr>
              <p:cNvPr id="3377" name="Google Shape;3377;p6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2275367" y="2833460"/>
                <a:ext cx="4773582" cy="537300"/>
              </a:xfrm>
              <a:prstGeom prst="rect">
                <a:avLst/>
              </a:prstGeom>
              <a:blipFill>
                <a:blip r:embed="rId4"/>
                <a:stretch>
                  <a:fillRect r="-1788" b="-30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8" name="Google Shape;3378;p66"/>
          <p:cNvSpPr txBox="1">
            <a:spLocks noGrp="1"/>
          </p:cNvSpPr>
          <p:nvPr>
            <p:ph type="title" idx="5"/>
          </p:nvPr>
        </p:nvSpPr>
        <p:spPr>
          <a:xfrm>
            <a:off x="2095050" y="3570847"/>
            <a:ext cx="4645992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DISTANCIA ENTRE VECTORES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" name="Google Shape;3379;p66"/>
              <p:cNvSpPr txBox="1">
                <a:spLocks noGrp="1"/>
              </p:cNvSpPr>
              <p:nvPr>
                <p:ph type="subTitle" idx="6"/>
              </p:nvPr>
            </p:nvSpPr>
            <p:spPr>
              <a:xfrm>
                <a:off x="2095050" y="3930921"/>
                <a:ext cx="5565704" cy="79237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/>
                <a:r>
                  <a:rPr lang="es-MX" b="0"/>
                  <a:t>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/>
                  <a:t> la distancia entre los puntos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s-MX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s-MX"/>
                  <a:t> y</a:t>
                </a:r>
                <a:br>
                  <a:rPr lang="es-MX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MX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s-MX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MX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s-MX"/>
                  <a:t> está </a:t>
                </a:r>
                <a:r>
                  <a:rPr lang="es-MX">
                    <a:solidFill>
                      <a:schemeClr val="accent3"/>
                    </a:solidFill>
                  </a:rPr>
                  <a:t>dada por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MX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s-MX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s-MX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MX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MX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MX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MX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MX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MX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MX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MX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s-MX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s-MX"/>
              </a:p>
            </p:txBody>
          </p:sp>
        </mc:Choice>
        <mc:Fallback xmlns="">
          <p:sp>
            <p:nvSpPr>
              <p:cNvPr id="3379" name="Google Shape;3379;p6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6"/>
              </p:nvPr>
            </p:nvSpPr>
            <p:spPr>
              <a:xfrm>
                <a:off x="2095050" y="3930921"/>
                <a:ext cx="5565704" cy="792379"/>
              </a:xfrm>
              <a:prstGeom prst="rect">
                <a:avLst/>
              </a:prstGeom>
              <a:blipFill>
                <a:blip r:embed="rId5"/>
                <a:stretch>
                  <a:fillRect l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94" name="Google Shape;3394;p66"/>
          <p:cNvGrpSpPr/>
          <p:nvPr/>
        </p:nvGrpSpPr>
        <p:grpSpPr>
          <a:xfrm>
            <a:off x="7310849" y="2515049"/>
            <a:ext cx="363659" cy="365776"/>
            <a:chOff x="6986800" y="2875250"/>
            <a:chExt cx="542775" cy="542775"/>
          </a:xfrm>
        </p:grpSpPr>
        <p:sp>
          <p:nvSpPr>
            <p:cNvPr id="3395" name="Google Shape;3395;p66"/>
            <p:cNvSpPr/>
            <p:nvPr/>
          </p:nvSpPr>
          <p:spPr>
            <a:xfrm>
              <a:off x="6986800" y="2875250"/>
              <a:ext cx="542775" cy="542775"/>
            </a:xfrm>
            <a:custGeom>
              <a:avLst/>
              <a:gdLst/>
              <a:ahLst/>
              <a:cxnLst/>
              <a:rect l="l" t="t" r="r" b="b"/>
              <a:pathLst>
                <a:path w="21711" h="21711" extrusionOk="0">
                  <a:moveTo>
                    <a:pt x="8068" y="6417"/>
                  </a:moveTo>
                  <a:cubicBezTo>
                    <a:pt x="9032" y="6417"/>
                    <a:pt x="10005" y="6610"/>
                    <a:pt x="10927" y="7006"/>
                  </a:cubicBezTo>
                  <a:cubicBezTo>
                    <a:pt x="10944" y="7060"/>
                    <a:pt x="10961" y="7111"/>
                    <a:pt x="10978" y="7165"/>
                  </a:cubicBezTo>
                  <a:lnTo>
                    <a:pt x="10608" y="7165"/>
                  </a:lnTo>
                  <a:cubicBezTo>
                    <a:pt x="10510" y="7165"/>
                    <a:pt x="10418" y="7165"/>
                    <a:pt x="10333" y="7162"/>
                  </a:cubicBezTo>
                  <a:cubicBezTo>
                    <a:pt x="10262" y="7160"/>
                    <a:pt x="10191" y="7159"/>
                    <a:pt x="10122" y="7159"/>
                  </a:cubicBezTo>
                  <a:cubicBezTo>
                    <a:pt x="9651" y="7159"/>
                    <a:pt x="9219" y="7217"/>
                    <a:pt x="8729" y="7705"/>
                  </a:cubicBezTo>
                  <a:lnTo>
                    <a:pt x="8237" y="8196"/>
                  </a:lnTo>
                  <a:cubicBezTo>
                    <a:pt x="7944" y="8489"/>
                    <a:pt x="7782" y="8532"/>
                    <a:pt x="7406" y="8532"/>
                  </a:cubicBezTo>
                  <a:cubicBezTo>
                    <a:pt x="7338" y="8532"/>
                    <a:pt x="7263" y="8530"/>
                    <a:pt x="7178" y="8529"/>
                  </a:cubicBezTo>
                  <a:cubicBezTo>
                    <a:pt x="7080" y="8529"/>
                    <a:pt x="6965" y="8522"/>
                    <a:pt x="6843" y="8522"/>
                  </a:cubicBezTo>
                  <a:lnTo>
                    <a:pt x="2959" y="8522"/>
                  </a:lnTo>
                  <a:cubicBezTo>
                    <a:pt x="4346" y="7146"/>
                    <a:pt x="6192" y="6417"/>
                    <a:pt x="8068" y="6417"/>
                  </a:cubicBezTo>
                  <a:close/>
                  <a:moveTo>
                    <a:pt x="16200" y="849"/>
                  </a:moveTo>
                  <a:cubicBezTo>
                    <a:pt x="16978" y="849"/>
                    <a:pt x="17763" y="1043"/>
                    <a:pt x="18478" y="1443"/>
                  </a:cubicBezTo>
                  <a:cubicBezTo>
                    <a:pt x="20326" y="2481"/>
                    <a:pt x="21246" y="4638"/>
                    <a:pt x="20710" y="6690"/>
                  </a:cubicBezTo>
                  <a:cubicBezTo>
                    <a:pt x="20174" y="8743"/>
                    <a:pt x="18318" y="10177"/>
                    <a:pt x="16198" y="10177"/>
                  </a:cubicBezTo>
                  <a:cubicBezTo>
                    <a:pt x="15340" y="10177"/>
                    <a:pt x="14499" y="9940"/>
                    <a:pt x="13766" y="9492"/>
                  </a:cubicBezTo>
                  <a:cubicBezTo>
                    <a:pt x="13698" y="9451"/>
                    <a:pt x="13620" y="9428"/>
                    <a:pt x="13542" y="9428"/>
                  </a:cubicBezTo>
                  <a:cubicBezTo>
                    <a:pt x="13505" y="9428"/>
                    <a:pt x="13468" y="9435"/>
                    <a:pt x="13434" y="9441"/>
                  </a:cubicBezTo>
                  <a:lnTo>
                    <a:pt x="13349" y="9465"/>
                  </a:lnTo>
                  <a:lnTo>
                    <a:pt x="11839" y="9869"/>
                  </a:lnTo>
                  <a:cubicBezTo>
                    <a:pt x="11982" y="9340"/>
                    <a:pt x="12124" y="8807"/>
                    <a:pt x="12267" y="8278"/>
                  </a:cubicBezTo>
                  <a:cubicBezTo>
                    <a:pt x="12297" y="8166"/>
                    <a:pt x="12280" y="8047"/>
                    <a:pt x="12219" y="7945"/>
                  </a:cubicBezTo>
                  <a:cubicBezTo>
                    <a:pt x="11110" y="6137"/>
                    <a:pt x="11364" y="3807"/>
                    <a:pt x="12837" y="2277"/>
                  </a:cubicBezTo>
                  <a:cubicBezTo>
                    <a:pt x="13740" y="1340"/>
                    <a:pt x="14963" y="849"/>
                    <a:pt x="16200" y="849"/>
                  </a:cubicBezTo>
                  <a:close/>
                  <a:moveTo>
                    <a:pt x="13037" y="15300"/>
                  </a:moveTo>
                  <a:cubicBezTo>
                    <a:pt x="13111" y="15300"/>
                    <a:pt x="13192" y="15301"/>
                    <a:pt x="13281" y="15303"/>
                  </a:cubicBezTo>
                  <a:cubicBezTo>
                    <a:pt x="13386" y="15303"/>
                    <a:pt x="13495" y="15306"/>
                    <a:pt x="13617" y="15306"/>
                  </a:cubicBezTo>
                  <a:lnTo>
                    <a:pt x="15092" y="15306"/>
                  </a:lnTo>
                  <a:cubicBezTo>
                    <a:pt x="14987" y="15744"/>
                    <a:pt x="14845" y="16168"/>
                    <a:pt x="14665" y="16578"/>
                  </a:cubicBezTo>
                  <a:lnTo>
                    <a:pt x="13617" y="16578"/>
                  </a:lnTo>
                  <a:cubicBezTo>
                    <a:pt x="13495" y="16578"/>
                    <a:pt x="13386" y="16578"/>
                    <a:pt x="13281" y="16582"/>
                  </a:cubicBezTo>
                  <a:cubicBezTo>
                    <a:pt x="13181" y="16584"/>
                    <a:pt x="13092" y="16586"/>
                    <a:pt x="13011" y="16586"/>
                  </a:cubicBezTo>
                  <a:cubicBezTo>
                    <a:pt x="12598" y="16586"/>
                    <a:pt x="12387" y="16536"/>
                    <a:pt x="12070" y="16215"/>
                  </a:cubicBezTo>
                  <a:lnTo>
                    <a:pt x="11795" y="15944"/>
                  </a:lnTo>
                  <a:lnTo>
                    <a:pt x="12070" y="15669"/>
                  </a:lnTo>
                  <a:cubicBezTo>
                    <a:pt x="12394" y="15345"/>
                    <a:pt x="12607" y="15300"/>
                    <a:pt x="13037" y="15300"/>
                  </a:cubicBezTo>
                  <a:close/>
                  <a:moveTo>
                    <a:pt x="10083" y="8010"/>
                  </a:moveTo>
                  <a:cubicBezTo>
                    <a:pt x="10150" y="8010"/>
                    <a:pt x="10223" y="8012"/>
                    <a:pt x="10306" y="8013"/>
                  </a:cubicBezTo>
                  <a:cubicBezTo>
                    <a:pt x="10394" y="8013"/>
                    <a:pt x="10489" y="8017"/>
                    <a:pt x="10594" y="8017"/>
                  </a:cubicBezTo>
                  <a:lnTo>
                    <a:pt x="11286" y="8017"/>
                  </a:lnTo>
                  <a:cubicBezTo>
                    <a:pt x="11320" y="8081"/>
                    <a:pt x="11354" y="8149"/>
                    <a:pt x="11391" y="8213"/>
                  </a:cubicBezTo>
                  <a:cubicBezTo>
                    <a:pt x="11259" y="8705"/>
                    <a:pt x="11127" y="9197"/>
                    <a:pt x="10995" y="9692"/>
                  </a:cubicBezTo>
                  <a:cubicBezTo>
                    <a:pt x="10917" y="9977"/>
                    <a:pt x="10998" y="10283"/>
                    <a:pt x="11212" y="10489"/>
                  </a:cubicBezTo>
                  <a:cubicBezTo>
                    <a:pt x="11368" y="10646"/>
                    <a:pt x="11578" y="10729"/>
                    <a:pt x="11792" y="10729"/>
                  </a:cubicBezTo>
                  <a:cubicBezTo>
                    <a:pt x="11866" y="10729"/>
                    <a:pt x="11940" y="10720"/>
                    <a:pt x="12012" y="10700"/>
                  </a:cubicBezTo>
                  <a:lnTo>
                    <a:pt x="13484" y="10306"/>
                  </a:lnTo>
                  <a:cubicBezTo>
                    <a:pt x="13864" y="10523"/>
                    <a:pt x="14271" y="10693"/>
                    <a:pt x="14695" y="10815"/>
                  </a:cubicBezTo>
                  <a:cubicBezTo>
                    <a:pt x="14936" y="11371"/>
                    <a:pt x="15103" y="11955"/>
                    <a:pt x="15198" y="12552"/>
                  </a:cubicBezTo>
                  <a:lnTo>
                    <a:pt x="12491" y="12552"/>
                  </a:lnTo>
                  <a:cubicBezTo>
                    <a:pt x="12351" y="12552"/>
                    <a:pt x="12226" y="12552"/>
                    <a:pt x="12107" y="12555"/>
                  </a:cubicBezTo>
                  <a:cubicBezTo>
                    <a:pt x="12001" y="12557"/>
                    <a:pt x="11905" y="12559"/>
                    <a:pt x="11816" y="12559"/>
                  </a:cubicBezTo>
                  <a:cubicBezTo>
                    <a:pt x="11324" y="12559"/>
                    <a:pt x="11060" y="12503"/>
                    <a:pt x="10672" y="12118"/>
                  </a:cubicBezTo>
                  <a:lnTo>
                    <a:pt x="10011" y="11456"/>
                  </a:lnTo>
                  <a:cubicBezTo>
                    <a:pt x="9363" y="10808"/>
                    <a:pt x="8846" y="10718"/>
                    <a:pt x="8213" y="10718"/>
                  </a:cubicBezTo>
                  <a:cubicBezTo>
                    <a:pt x="8101" y="10718"/>
                    <a:pt x="7985" y="10720"/>
                    <a:pt x="7864" y="10724"/>
                  </a:cubicBezTo>
                  <a:cubicBezTo>
                    <a:pt x="7728" y="10724"/>
                    <a:pt x="7589" y="10727"/>
                    <a:pt x="7433" y="10727"/>
                  </a:cubicBezTo>
                  <a:lnTo>
                    <a:pt x="7138" y="10727"/>
                  </a:lnTo>
                  <a:cubicBezTo>
                    <a:pt x="7135" y="10727"/>
                    <a:pt x="7133" y="10727"/>
                    <a:pt x="7131" y="10727"/>
                  </a:cubicBezTo>
                  <a:cubicBezTo>
                    <a:pt x="6920" y="10727"/>
                    <a:pt x="6740" y="10882"/>
                    <a:pt x="6704" y="11090"/>
                  </a:cubicBezTo>
                  <a:cubicBezTo>
                    <a:pt x="6666" y="11344"/>
                    <a:pt x="6863" y="11575"/>
                    <a:pt x="7124" y="11575"/>
                  </a:cubicBezTo>
                  <a:lnTo>
                    <a:pt x="7433" y="11575"/>
                  </a:lnTo>
                  <a:cubicBezTo>
                    <a:pt x="7596" y="11575"/>
                    <a:pt x="7745" y="11572"/>
                    <a:pt x="7881" y="11572"/>
                  </a:cubicBezTo>
                  <a:cubicBezTo>
                    <a:pt x="8003" y="11569"/>
                    <a:pt x="8112" y="11566"/>
                    <a:pt x="8212" y="11566"/>
                  </a:cubicBezTo>
                  <a:cubicBezTo>
                    <a:pt x="8721" y="11566"/>
                    <a:pt x="8986" y="11631"/>
                    <a:pt x="9414" y="12057"/>
                  </a:cubicBezTo>
                  <a:lnTo>
                    <a:pt x="10072" y="12718"/>
                  </a:lnTo>
                  <a:cubicBezTo>
                    <a:pt x="10689" y="13332"/>
                    <a:pt x="11212" y="13407"/>
                    <a:pt x="11826" y="13407"/>
                  </a:cubicBezTo>
                  <a:cubicBezTo>
                    <a:pt x="11921" y="13407"/>
                    <a:pt x="12019" y="13407"/>
                    <a:pt x="12121" y="13403"/>
                  </a:cubicBezTo>
                  <a:cubicBezTo>
                    <a:pt x="12236" y="13403"/>
                    <a:pt x="12358" y="13400"/>
                    <a:pt x="12487" y="13400"/>
                  </a:cubicBezTo>
                  <a:lnTo>
                    <a:pt x="15259" y="13400"/>
                  </a:lnTo>
                  <a:cubicBezTo>
                    <a:pt x="15262" y="13488"/>
                    <a:pt x="15265" y="13576"/>
                    <a:pt x="15265" y="13665"/>
                  </a:cubicBezTo>
                  <a:cubicBezTo>
                    <a:pt x="15265" y="13929"/>
                    <a:pt x="15248" y="14194"/>
                    <a:pt x="15221" y="14458"/>
                  </a:cubicBezTo>
                  <a:lnTo>
                    <a:pt x="13620" y="14458"/>
                  </a:lnTo>
                  <a:cubicBezTo>
                    <a:pt x="13508" y="14458"/>
                    <a:pt x="13403" y="14458"/>
                    <a:pt x="13301" y="14455"/>
                  </a:cubicBezTo>
                  <a:cubicBezTo>
                    <a:pt x="13218" y="14454"/>
                    <a:pt x="13136" y="14452"/>
                    <a:pt x="13057" y="14452"/>
                  </a:cubicBezTo>
                  <a:cubicBezTo>
                    <a:pt x="12503" y="14452"/>
                    <a:pt x="12034" y="14514"/>
                    <a:pt x="11476" y="15069"/>
                  </a:cubicBezTo>
                  <a:lnTo>
                    <a:pt x="11029" y="15520"/>
                  </a:lnTo>
                  <a:lnTo>
                    <a:pt x="8420" y="15520"/>
                  </a:lnTo>
                  <a:cubicBezTo>
                    <a:pt x="8281" y="15520"/>
                    <a:pt x="8159" y="15523"/>
                    <a:pt x="8037" y="15523"/>
                  </a:cubicBezTo>
                  <a:cubicBezTo>
                    <a:pt x="7927" y="15526"/>
                    <a:pt x="7828" y="15528"/>
                    <a:pt x="7736" y="15528"/>
                  </a:cubicBezTo>
                  <a:cubicBezTo>
                    <a:pt x="7247" y="15528"/>
                    <a:pt x="6984" y="15471"/>
                    <a:pt x="6598" y="15082"/>
                  </a:cubicBezTo>
                  <a:lnTo>
                    <a:pt x="5937" y="14421"/>
                  </a:lnTo>
                  <a:cubicBezTo>
                    <a:pt x="5280" y="13764"/>
                    <a:pt x="4758" y="13680"/>
                    <a:pt x="4114" y="13680"/>
                  </a:cubicBezTo>
                  <a:cubicBezTo>
                    <a:pt x="4006" y="13680"/>
                    <a:pt x="3895" y="13682"/>
                    <a:pt x="3779" y="13685"/>
                  </a:cubicBezTo>
                  <a:cubicBezTo>
                    <a:pt x="3647" y="13688"/>
                    <a:pt x="3511" y="13692"/>
                    <a:pt x="3362" y="13692"/>
                  </a:cubicBezTo>
                  <a:cubicBezTo>
                    <a:pt x="3360" y="13692"/>
                    <a:pt x="3358" y="13692"/>
                    <a:pt x="3355" y="13692"/>
                  </a:cubicBezTo>
                  <a:cubicBezTo>
                    <a:pt x="3145" y="13692"/>
                    <a:pt x="2965" y="13843"/>
                    <a:pt x="2931" y="14051"/>
                  </a:cubicBezTo>
                  <a:cubicBezTo>
                    <a:pt x="2891" y="14306"/>
                    <a:pt x="3091" y="14540"/>
                    <a:pt x="3349" y="14540"/>
                  </a:cubicBezTo>
                  <a:cubicBezTo>
                    <a:pt x="3511" y="14540"/>
                    <a:pt x="3664" y="14536"/>
                    <a:pt x="3796" y="14533"/>
                  </a:cubicBezTo>
                  <a:cubicBezTo>
                    <a:pt x="3919" y="14530"/>
                    <a:pt x="4029" y="14528"/>
                    <a:pt x="4130" y="14528"/>
                  </a:cubicBezTo>
                  <a:cubicBezTo>
                    <a:pt x="4643" y="14528"/>
                    <a:pt x="4908" y="14593"/>
                    <a:pt x="5336" y="15021"/>
                  </a:cubicBezTo>
                  <a:lnTo>
                    <a:pt x="5998" y="15683"/>
                  </a:lnTo>
                  <a:cubicBezTo>
                    <a:pt x="6615" y="16300"/>
                    <a:pt x="7141" y="16375"/>
                    <a:pt x="7755" y="16375"/>
                  </a:cubicBezTo>
                  <a:cubicBezTo>
                    <a:pt x="7853" y="16375"/>
                    <a:pt x="7952" y="16375"/>
                    <a:pt x="8054" y="16371"/>
                  </a:cubicBezTo>
                  <a:cubicBezTo>
                    <a:pt x="8172" y="16371"/>
                    <a:pt x="8291" y="16368"/>
                    <a:pt x="8423" y="16368"/>
                  </a:cubicBezTo>
                  <a:lnTo>
                    <a:pt x="11029" y="16368"/>
                  </a:lnTo>
                  <a:lnTo>
                    <a:pt x="11480" y="16816"/>
                  </a:lnTo>
                  <a:cubicBezTo>
                    <a:pt x="12029" y="17369"/>
                    <a:pt x="12497" y="17433"/>
                    <a:pt x="13043" y="17433"/>
                  </a:cubicBezTo>
                  <a:cubicBezTo>
                    <a:pt x="13128" y="17433"/>
                    <a:pt x="13216" y="17433"/>
                    <a:pt x="13305" y="17430"/>
                  </a:cubicBezTo>
                  <a:cubicBezTo>
                    <a:pt x="13406" y="17430"/>
                    <a:pt x="13512" y="17426"/>
                    <a:pt x="13624" y="17426"/>
                  </a:cubicBezTo>
                  <a:lnTo>
                    <a:pt x="14207" y="17426"/>
                  </a:lnTo>
                  <a:cubicBezTo>
                    <a:pt x="13895" y="17939"/>
                    <a:pt x="13518" y="18407"/>
                    <a:pt x="13091" y="18827"/>
                  </a:cubicBezTo>
                  <a:lnTo>
                    <a:pt x="8467" y="18827"/>
                  </a:lnTo>
                  <a:cubicBezTo>
                    <a:pt x="8294" y="18827"/>
                    <a:pt x="8138" y="18831"/>
                    <a:pt x="7989" y="18831"/>
                  </a:cubicBezTo>
                  <a:cubicBezTo>
                    <a:pt x="7856" y="18833"/>
                    <a:pt x="7734" y="18836"/>
                    <a:pt x="7621" y="18836"/>
                  </a:cubicBezTo>
                  <a:cubicBezTo>
                    <a:pt x="6988" y="18836"/>
                    <a:pt x="6625" y="18763"/>
                    <a:pt x="6110" y="18251"/>
                  </a:cubicBezTo>
                  <a:lnTo>
                    <a:pt x="5282" y="17423"/>
                  </a:lnTo>
                  <a:cubicBezTo>
                    <a:pt x="4491" y="16632"/>
                    <a:pt x="3860" y="16524"/>
                    <a:pt x="3083" y="16524"/>
                  </a:cubicBezTo>
                  <a:cubicBezTo>
                    <a:pt x="2947" y="16524"/>
                    <a:pt x="2807" y="16527"/>
                    <a:pt x="2660" y="16531"/>
                  </a:cubicBezTo>
                  <a:cubicBezTo>
                    <a:pt x="2490" y="16534"/>
                    <a:pt x="2314" y="16538"/>
                    <a:pt x="2117" y="16538"/>
                  </a:cubicBezTo>
                  <a:lnTo>
                    <a:pt x="1449" y="16538"/>
                  </a:lnTo>
                  <a:cubicBezTo>
                    <a:pt x="767" y="14970"/>
                    <a:pt x="665" y="13213"/>
                    <a:pt x="1161" y="11578"/>
                  </a:cubicBezTo>
                  <a:lnTo>
                    <a:pt x="3305" y="11578"/>
                  </a:lnTo>
                  <a:cubicBezTo>
                    <a:pt x="3307" y="11578"/>
                    <a:pt x="3310" y="11578"/>
                    <a:pt x="3313" y="11578"/>
                  </a:cubicBezTo>
                  <a:cubicBezTo>
                    <a:pt x="3486" y="11578"/>
                    <a:pt x="3645" y="11471"/>
                    <a:pt x="3708" y="11310"/>
                  </a:cubicBezTo>
                  <a:cubicBezTo>
                    <a:pt x="3834" y="11015"/>
                    <a:pt x="3620" y="10690"/>
                    <a:pt x="3298" y="10686"/>
                  </a:cubicBezTo>
                  <a:lnTo>
                    <a:pt x="1483" y="10686"/>
                  </a:lnTo>
                  <a:cubicBezTo>
                    <a:pt x="1690" y="10221"/>
                    <a:pt x="1948" y="9784"/>
                    <a:pt x="2250" y="9373"/>
                  </a:cubicBezTo>
                  <a:lnTo>
                    <a:pt x="6829" y="9373"/>
                  </a:lnTo>
                  <a:cubicBezTo>
                    <a:pt x="6944" y="9373"/>
                    <a:pt x="7046" y="9373"/>
                    <a:pt x="7148" y="9377"/>
                  </a:cubicBezTo>
                  <a:cubicBezTo>
                    <a:pt x="7233" y="9377"/>
                    <a:pt x="7317" y="9380"/>
                    <a:pt x="7396" y="9380"/>
                  </a:cubicBezTo>
                  <a:cubicBezTo>
                    <a:pt x="7887" y="9380"/>
                    <a:pt x="8311" y="9316"/>
                    <a:pt x="8830" y="8797"/>
                  </a:cubicBezTo>
                  <a:lnTo>
                    <a:pt x="9319" y="8305"/>
                  </a:lnTo>
                  <a:cubicBezTo>
                    <a:pt x="9577" y="8049"/>
                    <a:pt x="9738" y="8010"/>
                    <a:pt x="10083" y="8010"/>
                  </a:cubicBezTo>
                  <a:close/>
                  <a:moveTo>
                    <a:pt x="3077" y="17370"/>
                  </a:moveTo>
                  <a:cubicBezTo>
                    <a:pt x="3745" y="17370"/>
                    <a:pt x="4111" y="17453"/>
                    <a:pt x="4678" y="18020"/>
                  </a:cubicBezTo>
                  <a:lnTo>
                    <a:pt x="5506" y="18848"/>
                  </a:lnTo>
                  <a:cubicBezTo>
                    <a:pt x="6249" y="19594"/>
                    <a:pt x="6863" y="19686"/>
                    <a:pt x="7626" y="19686"/>
                  </a:cubicBezTo>
                  <a:cubicBezTo>
                    <a:pt x="7748" y="19686"/>
                    <a:pt x="7874" y="19682"/>
                    <a:pt x="8003" y="19679"/>
                  </a:cubicBezTo>
                  <a:cubicBezTo>
                    <a:pt x="8149" y="19679"/>
                    <a:pt x="8301" y="19675"/>
                    <a:pt x="8467" y="19675"/>
                  </a:cubicBezTo>
                  <a:lnTo>
                    <a:pt x="12046" y="19675"/>
                  </a:lnTo>
                  <a:cubicBezTo>
                    <a:pt x="10818" y="20490"/>
                    <a:pt x="9434" y="20878"/>
                    <a:pt x="8067" y="20878"/>
                  </a:cubicBezTo>
                  <a:cubicBezTo>
                    <a:pt x="5627" y="20878"/>
                    <a:pt x="3239" y="19641"/>
                    <a:pt x="1880" y="17386"/>
                  </a:cubicBezTo>
                  <a:lnTo>
                    <a:pt x="2117" y="17386"/>
                  </a:lnTo>
                  <a:cubicBezTo>
                    <a:pt x="2317" y="17386"/>
                    <a:pt x="2507" y="17382"/>
                    <a:pt x="2674" y="17376"/>
                  </a:cubicBezTo>
                  <a:cubicBezTo>
                    <a:pt x="2820" y="17372"/>
                    <a:pt x="2954" y="17370"/>
                    <a:pt x="3077" y="17370"/>
                  </a:cubicBezTo>
                  <a:close/>
                  <a:moveTo>
                    <a:pt x="16198" y="1"/>
                  </a:moveTo>
                  <a:cubicBezTo>
                    <a:pt x="13159" y="1"/>
                    <a:pt x="10686" y="2474"/>
                    <a:pt x="10686" y="5513"/>
                  </a:cubicBezTo>
                  <a:cubicBezTo>
                    <a:pt x="10686" y="5693"/>
                    <a:pt x="10696" y="5869"/>
                    <a:pt x="10713" y="6046"/>
                  </a:cubicBezTo>
                  <a:cubicBezTo>
                    <a:pt x="9868" y="5750"/>
                    <a:pt x="8982" y="5598"/>
                    <a:pt x="8087" y="5598"/>
                  </a:cubicBezTo>
                  <a:cubicBezTo>
                    <a:pt x="8077" y="5598"/>
                    <a:pt x="8067" y="5598"/>
                    <a:pt x="8057" y="5598"/>
                  </a:cubicBezTo>
                  <a:cubicBezTo>
                    <a:pt x="3617" y="5598"/>
                    <a:pt x="1" y="9211"/>
                    <a:pt x="1" y="13654"/>
                  </a:cubicBezTo>
                  <a:cubicBezTo>
                    <a:pt x="1" y="18095"/>
                    <a:pt x="3617" y="21711"/>
                    <a:pt x="8057" y="21711"/>
                  </a:cubicBezTo>
                  <a:cubicBezTo>
                    <a:pt x="12501" y="21711"/>
                    <a:pt x="16113" y="18095"/>
                    <a:pt x="16113" y="13654"/>
                  </a:cubicBezTo>
                  <a:cubicBezTo>
                    <a:pt x="16117" y="12749"/>
                    <a:pt x="15964" y="11853"/>
                    <a:pt x="15666" y="10998"/>
                  </a:cubicBezTo>
                  <a:lnTo>
                    <a:pt x="15666" y="10998"/>
                  </a:lnTo>
                  <a:cubicBezTo>
                    <a:pt x="15842" y="11015"/>
                    <a:pt x="16022" y="11025"/>
                    <a:pt x="16198" y="11025"/>
                  </a:cubicBezTo>
                  <a:cubicBezTo>
                    <a:pt x="19238" y="11025"/>
                    <a:pt x="21710" y="8553"/>
                    <a:pt x="21710" y="5513"/>
                  </a:cubicBezTo>
                  <a:cubicBezTo>
                    <a:pt x="21710" y="2474"/>
                    <a:pt x="19238" y="1"/>
                    <a:pt x="16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6"/>
            <p:cNvSpPr/>
            <p:nvPr/>
          </p:nvSpPr>
          <p:spPr>
            <a:xfrm>
              <a:off x="7317550" y="2927575"/>
              <a:ext cx="148500" cy="170925"/>
            </a:xfrm>
            <a:custGeom>
              <a:avLst/>
              <a:gdLst/>
              <a:ahLst/>
              <a:cxnLst/>
              <a:rect l="l" t="t" r="r" b="b"/>
              <a:pathLst>
                <a:path w="5940" h="6837" extrusionOk="0">
                  <a:moveTo>
                    <a:pt x="2968" y="863"/>
                  </a:moveTo>
                  <a:cubicBezTo>
                    <a:pt x="4142" y="863"/>
                    <a:pt x="5088" y="1809"/>
                    <a:pt x="5088" y="2983"/>
                  </a:cubicBezTo>
                  <a:cubicBezTo>
                    <a:pt x="5088" y="4502"/>
                    <a:pt x="3748" y="5988"/>
                    <a:pt x="2968" y="5988"/>
                  </a:cubicBezTo>
                  <a:cubicBezTo>
                    <a:pt x="2191" y="5988"/>
                    <a:pt x="848" y="4506"/>
                    <a:pt x="848" y="2983"/>
                  </a:cubicBezTo>
                  <a:cubicBezTo>
                    <a:pt x="848" y="1809"/>
                    <a:pt x="1798" y="863"/>
                    <a:pt x="2968" y="863"/>
                  </a:cubicBezTo>
                  <a:close/>
                  <a:moveTo>
                    <a:pt x="2968" y="1"/>
                  </a:moveTo>
                  <a:cubicBezTo>
                    <a:pt x="1326" y="8"/>
                    <a:pt x="0" y="1341"/>
                    <a:pt x="0" y="2983"/>
                  </a:cubicBezTo>
                  <a:cubicBezTo>
                    <a:pt x="0" y="3865"/>
                    <a:pt x="353" y="4818"/>
                    <a:pt x="963" y="5601"/>
                  </a:cubicBezTo>
                  <a:cubicBezTo>
                    <a:pt x="1567" y="6375"/>
                    <a:pt x="2317" y="6836"/>
                    <a:pt x="2968" y="6836"/>
                  </a:cubicBezTo>
                  <a:cubicBezTo>
                    <a:pt x="3623" y="6836"/>
                    <a:pt x="4373" y="6375"/>
                    <a:pt x="4976" y="5601"/>
                  </a:cubicBezTo>
                  <a:cubicBezTo>
                    <a:pt x="5587" y="4818"/>
                    <a:pt x="5936" y="3865"/>
                    <a:pt x="5936" y="2983"/>
                  </a:cubicBezTo>
                  <a:cubicBezTo>
                    <a:pt x="5940" y="1341"/>
                    <a:pt x="4610" y="8"/>
                    <a:pt x="2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6"/>
            <p:cNvSpPr/>
            <p:nvPr/>
          </p:nvSpPr>
          <p:spPr>
            <a:xfrm>
              <a:off x="7348750" y="3003225"/>
              <a:ext cx="39450" cy="28350"/>
            </a:xfrm>
            <a:custGeom>
              <a:avLst/>
              <a:gdLst/>
              <a:ahLst/>
              <a:cxnLst/>
              <a:rect l="l" t="t" r="r" b="b"/>
              <a:pathLst>
                <a:path w="1578" h="1134" extrusionOk="0">
                  <a:moveTo>
                    <a:pt x="424" y="1"/>
                  </a:moveTo>
                  <a:cubicBezTo>
                    <a:pt x="187" y="1"/>
                    <a:pt x="0" y="191"/>
                    <a:pt x="0" y="425"/>
                  </a:cubicBezTo>
                  <a:cubicBezTo>
                    <a:pt x="0" y="659"/>
                    <a:pt x="187" y="849"/>
                    <a:pt x="424" y="849"/>
                  </a:cubicBezTo>
                  <a:cubicBezTo>
                    <a:pt x="570" y="849"/>
                    <a:pt x="709" y="906"/>
                    <a:pt x="814" y="1012"/>
                  </a:cubicBezTo>
                  <a:cubicBezTo>
                    <a:pt x="896" y="1093"/>
                    <a:pt x="1004" y="1134"/>
                    <a:pt x="1112" y="1134"/>
                  </a:cubicBezTo>
                  <a:cubicBezTo>
                    <a:pt x="1220" y="1134"/>
                    <a:pt x="1328" y="1093"/>
                    <a:pt x="1412" y="1012"/>
                  </a:cubicBezTo>
                  <a:cubicBezTo>
                    <a:pt x="1578" y="845"/>
                    <a:pt x="1578" y="577"/>
                    <a:pt x="1412" y="411"/>
                  </a:cubicBezTo>
                  <a:cubicBezTo>
                    <a:pt x="1150" y="147"/>
                    <a:pt x="79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6"/>
            <p:cNvSpPr/>
            <p:nvPr/>
          </p:nvSpPr>
          <p:spPr>
            <a:xfrm>
              <a:off x="7395300" y="3003225"/>
              <a:ext cx="39550" cy="28350"/>
            </a:xfrm>
            <a:custGeom>
              <a:avLst/>
              <a:gdLst/>
              <a:ahLst/>
              <a:cxnLst/>
              <a:rect l="l" t="t" r="r" b="b"/>
              <a:pathLst>
                <a:path w="1582" h="1134" extrusionOk="0">
                  <a:moveTo>
                    <a:pt x="1157" y="1"/>
                  </a:moveTo>
                  <a:cubicBezTo>
                    <a:pt x="784" y="1"/>
                    <a:pt x="428" y="147"/>
                    <a:pt x="167" y="411"/>
                  </a:cubicBezTo>
                  <a:cubicBezTo>
                    <a:pt x="1" y="577"/>
                    <a:pt x="1" y="845"/>
                    <a:pt x="167" y="1012"/>
                  </a:cubicBezTo>
                  <a:cubicBezTo>
                    <a:pt x="250" y="1093"/>
                    <a:pt x="359" y="1134"/>
                    <a:pt x="467" y="1134"/>
                  </a:cubicBezTo>
                  <a:cubicBezTo>
                    <a:pt x="576" y="1134"/>
                    <a:pt x="684" y="1093"/>
                    <a:pt x="767" y="1012"/>
                  </a:cubicBezTo>
                  <a:cubicBezTo>
                    <a:pt x="869" y="906"/>
                    <a:pt x="1012" y="849"/>
                    <a:pt x="1157" y="849"/>
                  </a:cubicBezTo>
                  <a:cubicBezTo>
                    <a:pt x="1391" y="849"/>
                    <a:pt x="1581" y="659"/>
                    <a:pt x="1581" y="425"/>
                  </a:cubicBezTo>
                  <a:cubicBezTo>
                    <a:pt x="1581" y="191"/>
                    <a:pt x="1391" y="1"/>
                    <a:pt x="1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6"/>
            <p:cNvSpPr/>
            <p:nvPr/>
          </p:nvSpPr>
          <p:spPr>
            <a:xfrm>
              <a:off x="7104100" y="3143400"/>
              <a:ext cx="25700" cy="21300"/>
            </a:xfrm>
            <a:custGeom>
              <a:avLst/>
              <a:gdLst/>
              <a:ahLst/>
              <a:cxnLst/>
              <a:rect l="l" t="t" r="r" b="b"/>
              <a:pathLst>
                <a:path w="1028" h="852" extrusionOk="0">
                  <a:moveTo>
                    <a:pt x="512" y="1"/>
                  </a:moveTo>
                  <a:cubicBezTo>
                    <a:pt x="353" y="1"/>
                    <a:pt x="203" y="96"/>
                    <a:pt x="139" y="242"/>
                  </a:cubicBezTo>
                  <a:cubicBezTo>
                    <a:pt x="0" y="539"/>
                    <a:pt x="231" y="852"/>
                    <a:pt x="525" y="852"/>
                  </a:cubicBezTo>
                  <a:cubicBezTo>
                    <a:pt x="576" y="852"/>
                    <a:pt x="629" y="842"/>
                    <a:pt x="682" y="822"/>
                  </a:cubicBezTo>
                  <a:cubicBezTo>
                    <a:pt x="794" y="781"/>
                    <a:pt x="885" y="690"/>
                    <a:pt x="923" y="574"/>
                  </a:cubicBezTo>
                  <a:cubicBezTo>
                    <a:pt x="1028" y="296"/>
                    <a:pt x="821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536;p54">
            <a:extLst>
              <a:ext uri="{FF2B5EF4-FFF2-40B4-BE49-F238E27FC236}">
                <a16:creationId xmlns:a16="http://schemas.microsoft.com/office/drawing/2014/main" id="{6769F7B2-51C5-F80D-713C-0497DE82D945}"/>
              </a:ext>
            </a:extLst>
          </p:cNvPr>
          <p:cNvGrpSpPr/>
          <p:nvPr/>
        </p:nvGrpSpPr>
        <p:grpSpPr>
          <a:xfrm>
            <a:off x="1481876" y="3611830"/>
            <a:ext cx="303839" cy="367133"/>
            <a:chOff x="2966325" y="2875250"/>
            <a:chExt cx="449200" cy="542775"/>
          </a:xfrm>
        </p:grpSpPr>
        <p:sp>
          <p:nvSpPr>
            <p:cNvPr id="3" name="Google Shape;2537;p54">
              <a:extLst>
                <a:ext uri="{FF2B5EF4-FFF2-40B4-BE49-F238E27FC236}">
                  <a16:creationId xmlns:a16="http://schemas.microsoft.com/office/drawing/2014/main" id="{5B356DB8-8AC5-669A-0C0D-52F9B85343D8}"/>
                </a:ext>
              </a:extLst>
            </p:cNvPr>
            <p:cNvSpPr/>
            <p:nvPr/>
          </p:nvSpPr>
          <p:spPr>
            <a:xfrm>
              <a:off x="3031875" y="2917675"/>
              <a:ext cx="318025" cy="103775"/>
            </a:xfrm>
            <a:custGeom>
              <a:avLst/>
              <a:gdLst/>
              <a:ahLst/>
              <a:cxnLst/>
              <a:rect l="l" t="t" r="r" b="b"/>
              <a:pathLst>
                <a:path w="12721" h="4151" extrusionOk="0">
                  <a:moveTo>
                    <a:pt x="6360" y="0"/>
                  </a:moveTo>
                  <a:cubicBezTo>
                    <a:pt x="3297" y="0"/>
                    <a:pt x="0" y="662"/>
                    <a:pt x="0" y="2120"/>
                  </a:cubicBezTo>
                  <a:cubicBezTo>
                    <a:pt x="0" y="3602"/>
                    <a:pt x="3375" y="4047"/>
                    <a:pt x="4410" y="4149"/>
                  </a:cubicBezTo>
                  <a:lnTo>
                    <a:pt x="4454" y="4149"/>
                  </a:lnTo>
                  <a:cubicBezTo>
                    <a:pt x="4460" y="4149"/>
                    <a:pt x="4467" y="4149"/>
                    <a:pt x="4473" y="4149"/>
                  </a:cubicBezTo>
                  <a:cubicBezTo>
                    <a:pt x="4699" y="4149"/>
                    <a:pt x="4885" y="3973"/>
                    <a:pt x="4898" y="3745"/>
                  </a:cubicBezTo>
                  <a:cubicBezTo>
                    <a:pt x="4909" y="3511"/>
                    <a:pt x="4729" y="3311"/>
                    <a:pt x="4495" y="3301"/>
                  </a:cubicBezTo>
                  <a:lnTo>
                    <a:pt x="4495" y="3304"/>
                  </a:lnTo>
                  <a:cubicBezTo>
                    <a:pt x="3386" y="3195"/>
                    <a:pt x="2398" y="2989"/>
                    <a:pt x="1717" y="2724"/>
                  </a:cubicBezTo>
                  <a:cubicBezTo>
                    <a:pt x="1004" y="2442"/>
                    <a:pt x="848" y="2191"/>
                    <a:pt x="848" y="2120"/>
                  </a:cubicBezTo>
                  <a:cubicBezTo>
                    <a:pt x="848" y="2022"/>
                    <a:pt x="1113" y="1662"/>
                    <a:pt x="2280" y="1326"/>
                  </a:cubicBezTo>
                  <a:cubicBezTo>
                    <a:pt x="3365" y="1018"/>
                    <a:pt x="4814" y="848"/>
                    <a:pt x="6360" y="848"/>
                  </a:cubicBezTo>
                  <a:cubicBezTo>
                    <a:pt x="7911" y="848"/>
                    <a:pt x="9359" y="1018"/>
                    <a:pt x="10445" y="1326"/>
                  </a:cubicBezTo>
                  <a:cubicBezTo>
                    <a:pt x="11612" y="1662"/>
                    <a:pt x="11873" y="2018"/>
                    <a:pt x="11873" y="2120"/>
                  </a:cubicBezTo>
                  <a:cubicBezTo>
                    <a:pt x="11873" y="2191"/>
                    <a:pt x="11720" y="2442"/>
                    <a:pt x="11008" y="2724"/>
                  </a:cubicBezTo>
                  <a:cubicBezTo>
                    <a:pt x="10326" y="2989"/>
                    <a:pt x="9339" y="3195"/>
                    <a:pt x="8230" y="3304"/>
                  </a:cubicBezTo>
                  <a:cubicBezTo>
                    <a:pt x="7995" y="3328"/>
                    <a:pt x="7826" y="3535"/>
                    <a:pt x="7850" y="3765"/>
                  </a:cubicBezTo>
                  <a:cubicBezTo>
                    <a:pt x="7869" y="3987"/>
                    <a:pt x="8055" y="4150"/>
                    <a:pt x="8273" y="4150"/>
                  </a:cubicBezTo>
                  <a:cubicBezTo>
                    <a:pt x="8285" y="4150"/>
                    <a:pt x="8298" y="4150"/>
                    <a:pt x="8311" y="4149"/>
                  </a:cubicBezTo>
                  <a:cubicBezTo>
                    <a:pt x="9346" y="4047"/>
                    <a:pt x="12721" y="3606"/>
                    <a:pt x="12721" y="2120"/>
                  </a:cubicBezTo>
                  <a:cubicBezTo>
                    <a:pt x="12721" y="662"/>
                    <a:pt x="9424" y="0"/>
                    <a:pt x="63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38;p54">
              <a:extLst>
                <a:ext uri="{FF2B5EF4-FFF2-40B4-BE49-F238E27FC236}">
                  <a16:creationId xmlns:a16="http://schemas.microsoft.com/office/drawing/2014/main" id="{57B12DD1-552C-558C-9063-5E4A886E24F2}"/>
                </a:ext>
              </a:extLst>
            </p:cNvPr>
            <p:cNvSpPr/>
            <p:nvPr/>
          </p:nvSpPr>
          <p:spPr>
            <a:xfrm>
              <a:off x="3137025" y="2960225"/>
              <a:ext cx="107725" cy="21225"/>
            </a:xfrm>
            <a:custGeom>
              <a:avLst/>
              <a:gdLst/>
              <a:ahLst/>
              <a:cxnLst/>
              <a:rect l="l" t="t" r="r" b="b"/>
              <a:pathLst>
                <a:path w="4309" h="849" extrusionOk="0">
                  <a:moveTo>
                    <a:pt x="465" y="1"/>
                  </a:moveTo>
                  <a:cubicBezTo>
                    <a:pt x="254" y="1"/>
                    <a:pt x="75" y="152"/>
                    <a:pt x="41" y="360"/>
                  </a:cubicBezTo>
                  <a:cubicBezTo>
                    <a:pt x="0" y="618"/>
                    <a:pt x="201" y="849"/>
                    <a:pt x="458" y="849"/>
                  </a:cubicBezTo>
                  <a:lnTo>
                    <a:pt x="3851" y="849"/>
                  </a:lnTo>
                  <a:cubicBezTo>
                    <a:pt x="4112" y="849"/>
                    <a:pt x="4308" y="618"/>
                    <a:pt x="4271" y="360"/>
                  </a:cubicBezTo>
                  <a:cubicBezTo>
                    <a:pt x="4238" y="152"/>
                    <a:pt x="4055" y="1"/>
                    <a:pt x="3847" y="1"/>
                  </a:cubicBezTo>
                  <a:cubicBezTo>
                    <a:pt x="3845" y="1"/>
                    <a:pt x="3843" y="1"/>
                    <a:pt x="3840" y="1"/>
                  </a:cubicBezTo>
                  <a:lnTo>
                    <a:pt x="472" y="1"/>
                  </a:lnTo>
                  <a:cubicBezTo>
                    <a:pt x="470" y="1"/>
                    <a:pt x="467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39;p54">
              <a:extLst>
                <a:ext uri="{FF2B5EF4-FFF2-40B4-BE49-F238E27FC236}">
                  <a16:creationId xmlns:a16="http://schemas.microsoft.com/office/drawing/2014/main" id="{68794326-8B64-F77C-9C3A-2D0F91E2CF56}"/>
                </a:ext>
              </a:extLst>
            </p:cNvPr>
            <p:cNvSpPr/>
            <p:nvPr/>
          </p:nvSpPr>
          <p:spPr>
            <a:xfrm>
              <a:off x="2968350" y="2875250"/>
              <a:ext cx="445250" cy="542775"/>
            </a:xfrm>
            <a:custGeom>
              <a:avLst/>
              <a:gdLst/>
              <a:ahLst/>
              <a:cxnLst/>
              <a:rect l="l" t="t" r="r" b="b"/>
              <a:pathLst>
                <a:path w="17810" h="21711" extrusionOk="0">
                  <a:moveTo>
                    <a:pt x="8901" y="849"/>
                  </a:moveTo>
                  <a:cubicBezTo>
                    <a:pt x="13650" y="849"/>
                    <a:pt x="16958" y="2416"/>
                    <a:pt x="16958" y="3817"/>
                  </a:cubicBezTo>
                  <a:cubicBezTo>
                    <a:pt x="16958" y="5221"/>
                    <a:pt x="13650" y="6785"/>
                    <a:pt x="8901" y="6785"/>
                  </a:cubicBezTo>
                  <a:cubicBezTo>
                    <a:pt x="4152" y="6785"/>
                    <a:pt x="845" y="5221"/>
                    <a:pt x="845" y="3817"/>
                  </a:cubicBezTo>
                  <a:cubicBezTo>
                    <a:pt x="845" y="2416"/>
                    <a:pt x="4152" y="849"/>
                    <a:pt x="8901" y="849"/>
                  </a:cubicBezTo>
                  <a:close/>
                  <a:moveTo>
                    <a:pt x="12551" y="7311"/>
                  </a:moveTo>
                  <a:cubicBezTo>
                    <a:pt x="11741" y="8491"/>
                    <a:pt x="11276" y="10069"/>
                    <a:pt x="11276" y="11751"/>
                  </a:cubicBezTo>
                  <a:cubicBezTo>
                    <a:pt x="11276" y="13400"/>
                    <a:pt x="11720" y="14943"/>
                    <a:pt x="12501" y="16114"/>
                  </a:cubicBezTo>
                  <a:cubicBezTo>
                    <a:pt x="11459" y="15893"/>
                    <a:pt x="10211" y="15774"/>
                    <a:pt x="8905" y="15774"/>
                  </a:cubicBezTo>
                  <a:cubicBezTo>
                    <a:pt x="8684" y="15774"/>
                    <a:pt x="8464" y="15778"/>
                    <a:pt x="8243" y="15785"/>
                  </a:cubicBezTo>
                  <a:cubicBezTo>
                    <a:pt x="8508" y="14994"/>
                    <a:pt x="8688" y="14055"/>
                    <a:pt x="8773" y="13037"/>
                  </a:cubicBezTo>
                  <a:cubicBezTo>
                    <a:pt x="8789" y="12806"/>
                    <a:pt x="8616" y="12603"/>
                    <a:pt x="8386" y="12586"/>
                  </a:cubicBezTo>
                  <a:cubicBezTo>
                    <a:pt x="8373" y="12585"/>
                    <a:pt x="8360" y="12584"/>
                    <a:pt x="8348" y="12584"/>
                  </a:cubicBezTo>
                  <a:cubicBezTo>
                    <a:pt x="8130" y="12584"/>
                    <a:pt x="7947" y="12748"/>
                    <a:pt x="7928" y="12966"/>
                  </a:cubicBezTo>
                  <a:cubicBezTo>
                    <a:pt x="7836" y="14061"/>
                    <a:pt x="7629" y="15052"/>
                    <a:pt x="7324" y="15835"/>
                  </a:cubicBezTo>
                  <a:cubicBezTo>
                    <a:pt x="6649" y="15883"/>
                    <a:pt x="5974" y="15978"/>
                    <a:pt x="5309" y="16114"/>
                  </a:cubicBezTo>
                  <a:cubicBezTo>
                    <a:pt x="6089" y="14943"/>
                    <a:pt x="6534" y="13400"/>
                    <a:pt x="6534" y="11751"/>
                  </a:cubicBezTo>
                  <a:cubicBezTo>
                    <a:pt x="6534" y="10069"/>
                    <a:pt x="6069" y="8492"/>
                    <a:pt x="5259" y="7312"/>
                  </a:cubicBezTo>
                  <a:lnTo>
                    <a:pt x="5259" y="7312"/>
                  </a:lnTo>
                  <a:cubicBezTo>
                    <a:pt x="5932" y="7437"/>
                    <a:pt x="6610" y="7525"/>
                    <a:pt x="7290" y="7576"/>
                  </a:cubicBezTo>
                  <a:cubicBezTo>
                    <a:pt x="7514" y="8125"/>
                    <a:pt x="7694" y="8810"/>
                    <a:pt x="7813" y="9557"/>
                  </a:cubicBezTo>
                  <a:cubicBezTo>
                    <a:pt x="7846" y="9764"/>
                    <a:pt x="8023" y="9916"/>
                    <a:pt x="8230" y="9916"/>
                  </a:cubicBezTo>
                  <a:cubicBezTo>
                    <a:pt x="8254" y="9916"/>
                    <a:pt x="8274" y="9913"/>
                    <a:pt x="8298" y="9909"/>
                  </a:cubicBezTo>
                  <a:cubicBezTo>
                    <a:pt x="8528" y="9872"/>
                    <a:pt x="8688" y="9655"/>
                    <a:pt x="8650" y="9424"/>
                  </a:cubicBezTo>
                  <a:cubicBezTo>
                    <a:pt x="8559" y="8814"/>
                    <a:pt x="8413" y="8210"/>
                    <a:pt x="8216" y="7623"/>
                  </a:cubicBezTo>
                  <a:lnTo>
                    <a:pt x="8216" y="7623"/>
                  </a:lnTo>
                  <a:cubicBezTo>
                    <a:pt x="8443" y="7630"/>
                    <a:pt x="8674" y="7633"/>
                    <a:pt x="8905" y="7633"/>
                  </a:cubicBezTo>
                  <a:cubicBezTo>
                    <a:pt x="8941" y="7633"/>
                    <a:pt x="8977" y="7634"/>
                    <a:pt x="9013" y="7634"/>
                  </a:cubicBezTo>
                  <a:cubicBezTo>
                    <a:pt x="10201" y="7634"/>
                    <a:pt x="11386" y="7525"/>
                    <a:pt x="12551" y="7311"/>
                  </a:cubicBezTo>
                  <a:close/>
                  <a:moveTo>
                    <a:pt x="8905" y="16626"/>
                  </a:moveTo>
                  <a:cubicBezTo>
                    <a:pt x="10448" y="16626"/>
                    <a:pt x="11897" y="16795"/>
                    <a:pt x="12982" y="17108"/>
                  </a:cubicBezTo>
                  <a:cubicBezTo>
                    <a:pt x="14153" y="17440"/>
                    <a:pt x="14417" y="17800"/>
                    <a:pt x="14417" y="17898"/>
                  </a:cubicBezTo>
                  <a:cubicBezTo>
                    <a:pt x="14417" y="17996"/>
                    <a:pt x="14153" y="18352"/>
                    <a:pt x="12982" y="18688"/>
                  </a:cubicBezTo>
                  <a:cubicBezTo>
                    <a:pt x="11897" y="19000"/>
                    <a:pt x="10448" y="19170"/>
                    <a:pt x="8905" y="19170"/>
                  </a:cubicBezTo>
                  <a:cubicBezTo>
                    <a:pt x="7361" y="19170"/>
                    <a:pt x="5913" y="19000"/>
                    <a:pt x="4827" y="18688"/>
                  </a:cubicBezTo>
                  <a:cubicBezTo>
                    <a:pt x="3657" y="18352"/>
                    <a:pt x="3393" y="17996"/>
                    <a:pt x="3393" y="17898"/>
                  </a:cubicBezTo>
                  <a:cubicBezTo>
                    <a:pt x="3393" y="17800"/>
                    <a:pt x="3657" y="17437"/>
                    <a:pt x="4824" y="17104"/>
                  </a:cubicBezTo>
                  <a:lnTo>
                    <a:pt x="4827" y="17108"/>
                  </a:lnTo>
                  <a:cubicBezTo>
                    <a:pt x="5913" y="16795"/>
                    <a:pt x="7361" y="16626"/>
                    <a:pt x="8905" y="16626"/>
                  </a:cubicBezTo>
                  <a:close/>
                  <a:moveTo>
                    <a:pt x="4770" y="15371"/>
                  </a:moveTo>
                  <a:lnTo>
                    <a:pt x="4770" y="15371"/>
                  </a:lnTo>
                  <a:cubicBezTo>
                    <a:pt x="4515" y="15815"/>
                    <a:pt x="4193" y="16219"/>
                    <a:pt x="3810" y="16558"/>
                  </a:cubicBezTo>
                  <a:cubicBezTo>
                    <a:pt x="3806" y="16561"/>
                    <a:pt x="3803" y="16565"/>
                    <a:pt x="3800" y="16568"/>
                  </a:cubicBezTo>
                  <a:cubicBezTo>
                    <a:pt x="2965" y="16924"/>
                    <a:pt x="2545" y="17369"/>
                    <a:pt x="2545" y="17901"/>
                  </a:cubicBezTo>
                  <a:cubicBezTo>
                    <a:pt x="2545" y="18580"/>
                    <a:pt x="3233" y="19116"/>
                    <a:pt x="4593" y="19506"/>
                  </a:cubicBezTo>
                  <a:cubicBezTo>
                    <a:pt x="5754" y="19838"/>
                    <a:pt x="7283" y="20021"/>
                    <a:pt x="8905" y="20021"/>
                  </a:cubicBezTo>
                  <a:cubicBezTo>
                    <a:pt x="10523" y="20021"/>
                    <a:pt x="12056" y="19838"/>
                    <a:pt x="13216" y="19506"/>
                  </a:cubicBezTo>
                  <a:cubicBezTo>
                    <a:pt x="14577" y="19116"/>
                    <a:pt x="15265" y="18576"/>
                    <a:pt x="15265" y="17901"/>
                  </a:cubicBezTo>
                  <a:cubicBezTo>
                    <a:pt x="15265" y="17369"/>
                    <a:pt x="14841" y="16924"/>
                    <a:pt x="14010" y="16568"/>
                  </a:cubicBezTo>
                  <a:lnTo>
                    <a:pt x="13996" y="16558"/>
                  </a:lnTo>
                  <a:cubicBezTo>
                    <a:pt x="13617" y="16219"/>
                    <a:pt x="13291" y="15815"/>
                    <a:pt x="13040" y="15371"/>
                  </a:cubicBezTo>
                  <a:lnTo>
                    <a:pt x="13040" y="15371"/>
                  </a:lnTo>
                  <a:cubicBezTo>
                    <a:pt x="14163" y="15629"/>
                    <a:pt x="15113" y="15988"/>
                    <a:pt x="15811" y="16422"/>
                  </a:cubicBezTo>
                  <a:cubicBezTo>
                    <a:pt x="16551" y="16880"/>
                    <a:pt x="16961" y="17406"/>
                    <a:pt x="16961" y="17898"/>
                  </a:cubicBezTo>
                  <a:cubicBezTo>
                    <a:pt x="16958" y="18603"/>
                    <a:pt x="16151" y="19336"/>
                    <a:pt x="14743" y="19899"/>
                  </a:cubicBezTo>
                  <a:lnTo>
                    <a:pt x="14743" y="19903"/>
                  </a:lnTo>
                  <a:cubicBezTo>
                    <a:pt x="13189" y="20523"/>
                    <a:pt x="11117" y="20866"/>
                    <a:pt x="8905" y="20866"/>
                  </a:cubicBezTo>
                  <a:cubicBezTo>
                    <a:pt x="6693" y="20866"/>
                    <a:pt x="4617" y="20523"/>
                    <a:pt x="3067" y="19903"/>
                  </a:cubicBezTo>
                  <a:cubicBezTo>
                    <a:pt x="1656" y="19340"/>
                    <a:pt x="848" y="18607"/>
                    <a:pt x="848" y="17898"/>
                  </a:cubicBezTo>
                  <a:cubicBezTo>
                    <a:pt x="848" y="17406"/>
                    <a:pt x="1255" y="16880"/>
                    <a:pt x="1998" y="16422"/>
                  </a:cubicBezTo>
                  <a:cubicBezTo>
                    <a:pt x="2697" y="15988"/>
                    <a:pt x="3647" y="15629"/>
                    <a:pt x="4770" y="15371"/>
                  </a:cubicBezTo>
                  <a:close/>
                  <a:moveTo>
                    <a:pt x="8905" y="1"/>
                  </a:moveTo>
                  <a:cubicBezTo>
                    <a:pt x="6595" y="1"/>
                    <a:pt x="4410" y="367"/>
                    <a:pt x="2755" y="1029"/>
                  </a:cubicBezTo>
                  <a:cubicBezTo>
                    <a:pt x="977" y="1738"/>
                    <a:pt x="0" y="2728"/>
                    <a:pt x="0" y="3817"/>
                  </a:cubicBezTo>
                  <a:cubicBezTo>
                    <a:pt x="0" y="4906"/>
                    <a:pt x="977" y="5897"/>
                    <a:pt x="2755" y="6609"/>
                  </a:cubicBezTo>
                  <a:cubicBezTo>
                    <a:pt x="3101" y="6748"/>
                    <a:pt x="3467" y="6870"/>
                    <a:pt x="3850" y="6982"/>
                  </a:cubicBezTo>
                  <a:cubicBezTo>
                    <a:pt x="4983" y="7996"/>
                    <a:pt x="5686" y="9821"/>
                    <a:pt x="5686" y="11751"/>
                  </a:cubicBezTo>
                  <a:cubicBezTo>
                    <a:pt x="5689" y="12657"/>
                    <a:pt x="5533" y="13556"/>
                    <a:pt x="5221" y="14411"/>
                  </a:cubicBezTo>
                  <a:cubicBezTo>
                    <a:pt x="1998" y="15015"/>
                    <a:pt x="0" y="16348"/>
                    <a:pt x="0" y="17895"/>
                  </a:cubicBezTo>
                  <a:cubicBezTo>
                    <a:pt x="0" y="18987"/>
                    <a:pt x="977" y="19977"/>
                    <a:pt x="2751" y="20690"/>
                  </a:cubicBezTo>
                  <a:cubicBezTo>
                    <a:pt x="4403" y="21348"/>
                    <a:pt x="6588" y="21711"/>
                    <a:pt x="8905" y="21711"/>
                  </a:cubicBezTo>
                  <a:cubicBezTo>
                    <a:pt x="11222" y="21711"/>
                    <a:pt x="13410" y="21348"/>
                    <a:pt x="15058" y="20690"/>
                  </a:cubicBezTo>
                  <a:cubicBezTo>
                    <a:pt x="16832" y="19977"/>
                    <a:pt x="17809" y="18987"/>
                    <a:pt x="17809" y="17895"/>
                  </a:cubicBezTo>
                  <a:cubicBezTo>
                    <a:pt x="17809" y="16348"/>
                    <a:pt x="15811" y="15011"/>
                    <a:pt x="12589" y="14411"/>
                  </a:cubicBezTo>
                  <a:cubicBezTo>
                    <a:pt x="12277" y="13556"/>
                    <a:pt x="12117" y="12657"/>
                    <a:pt x="12121" y="11751"/>
                  </a:cubicBezTo>
                  <a:cubicBezTo>
                    <a:pt x="12121" y="9821"/>
                    <a:pt x="12823" y="7996"/>
                    <a:pt x="13956" y="6982"/>
                  </a:cubicBezTo>
                  <a:cubicBezTo>
                    <a:pt x="14342" y="6870"/>
                    <a:pt x="14709" y="6748"/>
                    <a:pt x="15051" y="6609"/>
                  </a:cubicBezTo>
                  <a:cubicBezTo>
                    <a:pt x="16829" y="5900"/>
                    <a:pt x="17809" y="4906"/>
                    <a:pt x="17809" y="3817"/>
                  </a:cubicBezTo>
                  <a:cubicBezTo>
                    <a:pt x="17809" y="2728"/>
                    <a:pt x="16829" y="1741"/>
                    <a:pt x="15051" y="1029"/>
                  </a:cubicBezTo>
                  <a:cubicBezTo>
                    <a:pt x="13399" y="367"/>
                    <a:pt x="11215" y="1"/>
                    <a:pt x="8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40;p54">
              <a:extLst>
                <a:ext uri="{FF2B5EF4-FFF2-40B4-BE49-F238E27FC236}">
                  <a16:creationId xmlns:a16="http://schemas.microsoft.com/office/drawing/2014/main" id="{FD69804E-96C1-F0B6-346D-8EF92FAE5135}"/>
                </a:ext>
              </a:extLst>
            </p:cNvPr>
            <p:cNvSpPr/>
            <p:nvPr/>
          </p:nvSpPr>
          <p:spPr>
            <a:xfrm>
              <a:off x="3137025" y="3312175"/>
              <a:ext cx="107725" cy="21225"/>
            </a:xfrm>
            <a:custGeom>
              <a:avLst/>
              <a:gdLst/>
              <a:ahLst/>
              <a:cxnLst/>
              <a:rect l="l" t="t" r="r" b="b"/>
              <a:pathLst>
                <a:path w="4309" h="849" extrusionOk="0">
                  <a:moveTo>
                    <a:pt x="465" y="0"/>
                  </a:moveTo>
                  <a:cubicBezTo>
                    <a:pt x="254" y="0"/>
                    <a:pt x="75" y="152"/>
                    <a:pt x="41" y="360"/>
                  </a:cubicBezTo>
                  <a:cubicBezTo>
                    <a:pt x="0" y="618"/>
                    <a:pt x="201" y="848"/>
                    <a:pt x="458" y="848"/>
                  </a:cubicBezTo>
                  <a:lnTo>
                    <a:pt x="3840" y="848"/>
                  </a:lnTo>
                  <a:cubicBezTo>
                    <a:pt x="3843" y="848"/>
                    <a:pt x="3845" y="848"/>
                    <a:pt x="3847" y="848"/>
                  </a:cubicBezTo>
                  <a:cubicBezTo>
                    <a:pt x="4055" y="848"/>
                    <a:pt x="4238" y="693"/>
                    <a:pt x="4271" y="485"/>
                  </a:cubicBezTo>
                  <a:cubicBezTo>
                    <a:pt x="4308" y="231"/>
                    <a:pt x="4112" y="0"/>
                    <a:pt x="3851" y="0"/>
                  </a:cubicBezTo>
                  <a:lnTo>
                    <a:pt x="472" y="0"/>
                  </a:lnTo>
                  <a:cubicBezTo>
                    <a:pt x="470" y="0"/>
                    <a:pt x="467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41;p54">
              <a:extLst>
                <a:ext uri="{FF2B5EF4-FFF2-40B4-BE49-F238E27FC236}">
                  <a16:creationId xmlns:a16="http://schemas.microsoft.com/office/drawing/2014/main" id="{816A8097-18A5-F41E-3ED1-C490E49F518D}"/>
                </a:ext>
              </a:extLst>
            </p:cNvPr>
            <p:cNvSpPr/>
            <p:nvPr/>
          </p:nvSpPr>
          <p:spPr>
            <a:xfrm>
              <a:off x="2978525" y="3062000"/>
              <a:ext cx="24625" cy="21225"/>
            </a:xfrm>
            <a:custGeom>
              <a:avLst/>
              <a:gdLst/>
              <a:ahLst/>
              <a:cxnLst/>
              <a:rect l="l" t="t" r="r" b="b"/>
              <a:pathLst>
                <a:path w="985" h="849" extrusionOk="0">
                  <a:moveTo>
                    <a:pt x="501" y="0"/>
                  </a:moveTo>
                  <a:cubicBezTo>
                    <a:pt x="351" y="0"/>
                    <a:pt x="213" y="88"/>
                    <a:pt x="150" y="224"/>
                  </a:cubicBezTo>
                  <a:cubicBezTo>
                    <a:pt x="0" y="540"/>
                    <a:pt x="228" y="848"/>
                    <a:pt x="526" y="848"/>
                  </a:cubicBezTo>
                  <a:cubicBezTo>
                    <a:pt x="784" y="848"/>
                    <a:pt x="984" y="618"/>
                    <a:pt x="947" y="360"/>
                  </a:cubicBezTo>
                  <a:cubicBezTo>
                    <a:pt x="910" y="152"/>
                    <a:pt x="730" y="0"/>
                    <a:pt x="516" y="0"/>
                  </a:cubicBezTo>
                  <a:cubicBezTo>
                    <a:pt x="514" y="0"/>
                    <a:pt x="512" y="0"/>
                    <a:pt x="509" y="0"/>
                  </a:cubicBezTo>
                  <a:cubicBezTo>
                    <a:pt x="506" y="0"/>
                    <a:pt x="504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42;p54">
              <a:extLst>
                <a:ext uri="{FF2B5EF4-FFF2-40B4-BE49-F238E27FC236}">
                  <a16:creationId xmlns:a16="http://schemas.microsoft.com/office/drawing/2014/main" id="{F5B07A67-E8BC-BF45-DA97-AC5B8FD63F9B}"/>
                </a:ext>
              </a:extLst>
            </p:cNvPr>
            <p:cNvSpPr/>
            <p:nvPr/>
          </p:nvSpPr>
          <p:spPr>
            <a:xfrm>
              <a:off x="3044250" y="3134075"/>
              <a:ext cx="24625" cy="21225"/>
            </a:xfrm>
            <a:custGeom>
              <a:avLst/>
              <a:gdLst/>
              <a:ahLst/>
              <a:cxnLst/>
              <a:rect l="l" t="t" r="r" b="b"/>
              <a:pathLst>
                <a:path w="985" h="849" extrusionOk="0">
                  <a:moveTo>
                    <a:pt x="501" y="1"/>
                  </a:moveTo>
                  <a:cubicBezTo>
                    <a:pt x="351" y="1"/>
                    <a:pt x="213" y="88"/>
                    <a:pt x="150" y="225"/>
                  </a:cubicBezTo>
                  <a:cubicBezTo>
                    <a:pt x="0" y="540"/>
                    <a:pt x="228" y="849"/>
                    <a:pt x="526" y="849"/>
                  </a:cubicBezTo>
                  <a:cubicBezTo>
                    <a:pt x="784" y="849"/>
                    <a:pt x="984" y="618"/>
                    <a:pt x="947" y="360"/>
                  </a:cubicBezTo>
                  <a:cubicBezTo>
                    <a:pt x="910" y="152"/>
                    <a:pt x="730" y="1"/>
                    <a:pt x="516" y="1"/>
                  </a:cubicBezTo>
                  <a:cubicBezTo>
                    <a:pt x="514" y="1"/>
                    <a:pt x="512" y="1"/>
                    <a:pt x="509" y="1"/>
                  </a:cubicBezTo>
                  <a:cubicBezTo>
                    <a:pt x="506" y="1"/>
                    <a:pt x="504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43;p54">
              <a:extLst>
                <a:ext uri="{FF2B5EF4-FFF2-40B4-BE49-F238E27FC236}">
                  <a16:creationId xmlns:a16="http://schemas.microsoft.com/office/drawing/2014/main" id="{D45454D0-D06E-52DA-6FB5-B27328169EE2}"/>
                </a:ext>
              </a:extLst>
            </p:cNvPr>
            <p:cNvSpPr/>
            <p:nvPr/>
          </p:nvSpPr>
          <p:spPr>
            <a:xfrm>
              <a:off x="2966325" y="3191325"/>
              <a:ext cx="25675" cy="21250"/>
            </a:xfrm>
            <a:custGeom>
              <a:avLst/>
              <a:gdLst/>
              <a:ahLst/>
              <a:cxnLst/>
              <a:rect l="l" t="t" r="r" b="b"/>
              <a:pathLst>
                <a:path w="1027" h="850" extrusionOk="0">
                  <a:moveTo>
                    <a:pt x="524" y="0"/>
                  </a:moveTo>
                  <a:cubicBezTo>
                    <a:pt x="521" y="0"/>
                    <a:pt x="518" y="0"/>
                    <a:pt x="516" y="0"/>
                  </a:cubicBezTo>
                  <a:lnTo>
                    <a:pt x="502" y="0"/>
                  </a:lnTo>
                  <a:cubicBezTo>
                    <a:pt x="500" y="0"/>
                    <a:pt x="499" y="0"/>
                    <a:pt x="497" y="0"/>
                  </a:cubicBezTo>
                  <a:cubicBezTo>
                    <a:pt x="205" y="0"/>
                    <a:pt x="1" y="297"/>
                    <a:pt x="105" y="574"/>
                  </a:cubicBezTo>
                  <a:cubicBezTo>
                    <a:pt x="142" y="686"/>
                    <a:pt x="234" y="777"/>
                    <a:pt x="346" y="818"/>
                  </a:cubicBezTo>
                  <a:cubicBezTo>
                    <a:pt x="400" y="839"/>
                    <a:pt x="454" y="849"/>
                    <a:pt x="506" y="849"/>
                  </a:cubicBezTo>
                  <a:cubicBezTo>
                    <a:pt x="798" y="849"/>
                    <a:pt x="1027" y="538"/>
                    <a:pt x="889" y="241"/>
                  </a:cubicBezTo>
                  <a:cubicBezTo>
                    <a:pt x="825" y="95"/>
                    <a:pt x="68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44;p54">
              <a:extLst>
                <a:ext uri="{FF2B5EF4-FFF2-40B4-BE49-F238E27FC236}">
                  <a16:creationId xmlns:a16="http://schemas.microsoft.com/office/drawing/2014/main" id="{3DE888F8-2E95-C0BC-AB21-27A272FDE766}"/>
                </a:ext>
              </a:extLst>
            </p:cNvPr>
            <p:cNvSpPr/>
            <p:nvPr/>
          </p:nvSpPr>
          <p:spPr>
            <a:xfrm>
              <a:off x="3356425" y="3068350"/>
              <a:ext cx="25700" cy="21225"/>
            </a:xfrm>
            <a:custGeom>
              <a:avLst/>
              <a:gdLst/>
              <a:ahLst/>
              <a:cxnLst/>
              <a:rect l="l" t="t" r="r" b="b"/>
              <a:pathLst>
                <a:path w="1028" h="849" extrusionOk="0">
                  <a:moveTo>
                    <a:pt x="524" y="1"/>
                  </a:moveTo>
                  <a:cubicBezTo>
                    <a:pt x="521" y="1"/>
                    <a:pt x="518" y="1"/>
                    <a:pt x="516" y="1"/>
                  </a:cubicBezTo>
                  <a:lnTo>
                    <a:pt x="502" y="1"/>
                  </a:lnTo>
                  <a:cubicBezTo>
                    <a:pt x="500" y="1"/>
                    <a:pt x="499" y="1"/>
                    <a:pt x="497" y="1"/>
                  </a:cubicBezTo>
                  <a:cubicBezTo>
                    <a:pt x="205" y="1"/>
                    <a:pt x="1" y="298"/>
                    <a:pt x="105" y="574"/>
                  </a:cubicBezTo>
                  <a:cubicBezTo>
                    <a:pt x="142" y="686"/>
                    <a:pt x="234" y="778"/>
                    <a:pt x="346" y="818"/>
                  </a:cubicBezTo>
                  <a:cubicBezTo>
                    <a:pt x="400" y="839"/>
                    <a:pt x="453" y="849"/>
                    <a:pt x="504" y="849"/>
                  </a:cubicBezTo>
                  <a:cubicBezTo>
                    <a:pt x="797" y="849"/>
                    <a:pt x="1027" y="539"/>
                    <a:pt x="889" y="242"/>
                  </a:cubicBezTo>
                  <a:cubicBezTo>
                    <a:pt x="825" y="95"/>
                    <a:pt x="683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45;p54">
              <a:extLst>
                <a:ext uri="{FF2B5EF4-FFF2-40B4-BE49-F238E27FC236}">
                  <a16:creationId xmlns:a16="http://schemas.microsoft.com/office/drawing/2014/main" id="{30C92287-BB01-4D46-E527-A3B9C7D33F8A}"/>
                </a:ext>
              </a:extLst>
            </p:cNvPr>
            <p:cNvSpPr/>
            <p:nvPr/>
          </p:nvSpPr>
          <p:spPr>
            <a:xfrm>
              <a:off x="3305550" y="3178600"/>
              <a:ext cx="25675" cy="21250"/>
            </a:xfrm>
            <a:custGeom>
              <a:avLst/>
              <a:gdLst/>
              <a:ahLst/>
              <a:cxnLst/>
              <a:rect l="l" t="t" r="r" b="b"/>
              <a:pathLst>
                <a:path w="1027" h="850" extrusionOk="0">
                  <a:moveTo>
                    <a:pt x="524" y="1"/>
                  </a:moveTo>
                  <a:cubicBezTo>
                    <a:pt x="521" y="1"/>
                    <a:pt x="518" y="1"/>
                    <a:pt x="515" y="1"/>
                  </a:cubicBezTo>
                  <a:lnTo>
                    <a:pt x="502" y="1"/>
                  </a:lnTo>
                  <a:cubicBezTo>
                    <a:pt x="500" y="1"/>
                    <a:pt x="498" y="1"/>
                    <a:pt x="497" y="1"/>
                  </a:cubicBezTo>
                  <a:cubicBezTo>
                    <a:pt x="204" y="1"/>
                    <a:pt x="0" y="297"/>
                    <a:pt x="105" y="574"/>
                  </a:cubicBezTo>
                  <a:cubicBezTo>
                    <a:pt x="142" y="686"/>
                    <a:pt x="234" y="777"/>
                    <a:pt x="346" y="818"/>
                  </a:cubicBezTo>
                  <a:cubicBezTo>
                    <a:pt x="400" y="840"/>
                    <a:pt x="454" y="849"/>
                    <a:pt x="506" y="849"/>
                  </a:cubicBezTo>
                  <a:cubicBezTo>
                    <a:pt x="798" y="849"/>
                    <a:pt x="1027" y="538"/>
                    <a:pt x="888" y="241"/>
                  </a:cubicBezTo>
                  <a:cubicBezTo>
                    <a:pt x="825" y="95"/>
                    <a:pt x="683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46;p54">
              <a:extLst>
                <a:ext uri="{FF2B5EF4-FFF2-40B4-BE49-F238E27FC236}">
                  <a16:creationId xmlns:a16="http://schemas.microsoft.com/office/drawing/2014/main" id="{E80BB25A-0D93-A6C1-0B4D-3334B44D06DF}"/>
                </a:ext>
              </a:extLst>
            </p:cNvPr>
            <p:cNvSpPr/>
            <p:nvPr/>
          </p:nvSpPr>
          <p:spPr>
            <a:xfrm>
              <a:off x="3389825" y="3142550"/>
              <a:ext cx="25700" cy="21275"/>
            </a:xfrm>
            <a:custGeom>
              <a:avLst/>
              <a:gdLst/>
              <a:ahLst/>
              <a:cxnLst/>
              <a:rect l="l" t="t" r="r" b="b"/>
              <a:pathLst>
                <a:path w="1028" h="851" extrusionOk="0">
                  <a:moveTo>
                    <a:pt x="504" y="1"/>
                  </a:moveTo>
                  <a:cubicBezTo>
                    <a:pt x="345" y="1"/>
                    <a:pt x="203" y="95"/>
                    <a:pt x="140" y="242"/>
                  </a:cubicBezTo>
                  <a:cubicBezTo>
                    <a:pt x="1" y="540"/>
                    <a:pt x="232" y="851"/>
                    <a:pt x="525" y="851"/>
                  </a:cubicBezTo>
                  <a:cubicBezTo>
                    <a:pt x="575" y="851"/>
                    <a:pt x="627" y="842"/>
                    <a:pt x="679" y="822"/>
                  </a:cubicBezTo>
                  <a:cubicBezTo>
                    <a:pt x="794" y="778"/>
                    <a:pt x="882" y="686"/>
                    <a:pt x="923" y="574"/>
                  </a:cubicBezTo>
                  <a:cubicBezTo>
                    <a:pt x="1028" y="298"/>
                    <a:pt x="824" y="1"/>
                    <a:pt x="528" y="1"/>
                  </a:cubicBezTo>
                  <a:cubicBezTo>
                    <a:pt x="526" y="1"/>
                    <a:pt x="525" y="1"/>
                    <a:pt x="523" y="1"/>
                  </a:cubicBezTo>
                  <a:lnTo>
                    <a:pt x="513" y="1"/>
                  </a:lnTo>
                  <a:cubicBezTo>
                    <a:pt x="510" y="1"/>
                    <a:pt x="50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47;p54">
              <a:extLst>
                <a:ext uri="{FF2B5EF4-FFF2-40B4-BE49-F238E27FC236}">
                  <a16:creationId xmlns:a16="http://schemas.microsoft.com/office/drawing/2014/main" id="{F1CDD787-2B35-56C3-AEBC-5616926C05B0}"/>
                </a:ext>
              </a:extLst>
            </p:cNvPr>
            <p:cNvSpPr/>
            <p:nvPr/>
          </p:nvSpPr>
          <p:spPr>
            <a:xfrm>
              <a:off x="3178250" y="3002625"/>
              <a:ext cx="24100" cy="21050"/>
            </a:xfrm>
            <a:custGeom>
              <a:avLst/>
              <a:gdLst/>
              <a:ahLst/>
              <a:cxnLst/>
              <a:rect l="l" t="t" r="r" b="b"/>
              <a:pathLst>
                <a:path w="964" h="842" extrusionOk="0">
                  <a:moveTo>
                    <a:pt x="487" y="1"/>
                  </a:moveTo>
                  <a:cubicBezTo>
                    <a:pt x="334" y="1"/>
                    <a:pt x="195" y="88"/>
                    <a:pt x="129" y="225"/>
                  </a:cubicBezTo>
                  <a:cubicBezTo>
                    <a:pt x="0" y="479"/>
                    <a:pt x="153" y="788"/>
                    <a:pt x="434" y="835"/>
                  </a:cubicBezTo>
                  <a:cubicBezTo>
                    <a:pt x="459" y="840"/>
                    <a:pt x="483" y="842"/>
                    <a:pt x="507" y="842"/>
                  </a:cubicBezTo>
                  <a:cubicBezTo>
                    <a:pt x="760" y="842"/>
                    <a:pt x="964" y="621"/>
                    <a:pt x="929" y="361"/>
                  </a:cubicBezTo>
                  <a:cubicBezTo>
                    <a:pt x="893" y="153"/>
                    <a:pt x="713" y="1"/>
                    <a:pt x="502" y="1"/>
                  </a:cubicBezTo>
                  <a:cubicBezTo>
                    <a:pt x="500" y="1"/>
                    <a:pt x="498" y="1"/>
                    <a:pt x="495" y="1"/>
                  </a:cubicBezTo>
                  <a:cubicBezTo>
                    <a:pt x="492" y="1"/>
                    <a:pt x="489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530;p54">
            <a:extLst>
              <a:ext uri="{FF2B5EF4-FFF2-40B4-BE49-F238E27FC236}">
                <a16:creationId xmlns:a16="http://schemas.microsoft.com/office/drawing/2014/main" id="{230F84B2-F67C-366B-AB65-DBA5EB91D1DA}"/>
              </a:ext>
            </a:extLst>
          </p:cNvPr>
          <p:cNvGrpSpPr/>
          <p:nvPr/>
        </p:nvGrpSpPr>
        <p:grpSpPr>
          <a:xfrm>
            <a:off x="1441169" y="1631121"/>
            <a:ext cx="368416" cy="366862"/>
            <a:chOff x="1440250" y="1277550"/>
            <a:chExt cx="545075" cy="542775"/>
          </a:xfrm>
        </p:grpSpPr>
        <p:sp>
          <p:nvSpPr>
            <p:cNvPr id="16" name="Google Shape;2531;p54">
              <a:extLst>
                <a:ext uri="{FF2B5EF4-FFF2-40B4-BE49-F238E27FC236}">
                  <a16:creationId xmlns:a16="http://schemas.microsoft.com/office/drawing/2014/main" id="{6097F194-54FE-8CDE-CA25-77DC4B4428CC}"/>
                </a:ext>
              </a:extLst>
            </p:cNvPr>
            <p:cNvSpPr/>
            <p:nvPr/>
          </p:nvSpPr>
          <p:spPr>
            <a:xfrm>
              <a:off x="1564325" y="1400525"/>
              <a:ext cx="296925" cy="296850"/>
            </a:xfrm>
            <a:custGeom>
              <a:avLst/>
              <a:gdLst/>
              <a:ahLst/>
              <a:cxnLst/>
              <a:rect l="l" t="t" r="r" b="b"/>
              <a:pathLst>
                <a:path w="11877" h="11874" extrusionOk="0">
                  <a:moveTo>
                    <a:pt x="5918" y="1"/>
                  </a:moveTo>
                  <a:cubicBezTo>
                    <a:pt x="5054" y="1"/>
                    <a:pt x="4203" y="194"/>
                    <a:pt x="3423" y="560"/>
                  </a:cubicBezTo>
                  <a:cubicBezTo>
                    <a:pt x="3213" y="659"/>
                    <a:pt x="3121" y="910"/>
                    <a:pt x="3220" y="1123"/>
                  </a:cubicBezTo>
                  <a:cubicBezTo>
                    <a:pt x="3291" y="1276"/>
                    <a:pt x="3445" y="1366"/>
                    <a:pt x="3605" y="1366"/>
                  </a:cubicBezTo>
                  <a:cubicBezTo>
                    <a:pt x="3665" y="1366"/>
                    <a:pt x="3725" y="1354"/>
                    <a:pt x="3783" y="1327"/>
                  </a:cubicBezTo>
                  <a:cubicBezTo>
                    <a:pt x="4485" y="999"/>
                    <a:pt x="5216" y="846"/>
                    <a:pt x="5933" y="846"/>
                  </a:cubicBezTo>
                  <a:cubicBezTo>
                    <a:pt x="8225" y="846"/>
                    <a:pt x="10365" y="2413"/>
                    <a:pt x="10903" y="4834"/>
                  </a:cubicBezTo>
                  <a:cubicBezTo>
                    <a:pt x="11609" y="8009"/>
                    <a:pt x="9193" y="11025"/>
                    <a:pt x="5940" y="11025"/>
                  </a:cubicBezTo>
                  <a:cubicBezTo>
                    <a:pt x="4200" y="11025"/>
                    <a:pt x="2579" y="10136"/>
                    <a:pt x="1646" y="8668"/>
                  </a:cubicBezTo>
                  <a:cubicBezTo>
                    <a:pt x="713" y="7202"/>
                    <a:pt x="591" y="5357"/>
                    <a:pt x="1330" y="3783"/>
                  </a:cubicBezTo>
                  <a:cubicBezTo>
                    <a:pt x="1435" y="3569"/>
                    <a:pt x="1347" y="3308"/>
                    <a:pt x="1130" y="3206"/>
                  </a:cubicBezTo>
                  <a:cubicBezTo>
                    <a:pt x="1072" y="3179"/>
                    <a:pt x="1011" y="3166"/>
                    <a:pt x="951" y="3166"/>
                  </a:cubicBezTo>
                  <a:cubicBezTo>
                    <a:pt x="786" y="3166"/>
                    <a:pt x="630" y="3262"/>
                    <a:pt x="560" y="3423"/>
                  </a:cubicBezTo>
                  <a:cubicBezTo>
                    <a:pt x="190" y="4210"/>
                    <a:pt x="1" y="5068"/>
                    <a:pt x="4" y="5937"/>
                  </a:cubicBezTo>
                  <a:cubicBezTo>
                    <a:pt x="4" y="9210"/>
                    <a:pt x="2667" y="11873"/>
                    <a:pt x="5940" y="11873"/>
                  </a:cubicBezTo>
                  <a:cubicBezTo>
                    <a:pt x="9214" y="11873"/>
                    <a:pt x="11877" y="9210"/>
                    <a:pt x="11877" y="5937"/>
                  </a:cubicBezTo>
                  <a:cubicBezTo>
                    <a:pt x="11877" y="2663"/>
                    <a:pt x="9214" y="1"/>
                    <a:pt x="5940" y="1"/>
                  </a:cubicBezTo>
                  <a:cubicBezTo>
                    <a:pt x="5933" y="1"/>
                    <a:pt x="5925" y="1"/>
                    <a:pt x="5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32;p54">
              <a:extLst>
                <a:ext uri="{FF2B5EF4-FFF2-40B4-BE49-F238E27FC236}">
                  <a16:creationId xmlns:a16="http://schemas.microsoft.com/office/drawing/2014/main" id="{B1E03135-460F-C516-F7F0-410D99F8885A}"/>
                </a:ext>
              </a:extLst>
            </p:cNvPr>
            <p:cNvSpPr/>
            <p:nvPr/>
          </p:nvSpPr>
          <p:spPr>
            <a:xfrm>
              <a:off x="1621325" y="1464125"/>
              <a:ext cx="176325" cy="169625"/>
            </a:xfrm>
            <a:custGeom>
              <a:avLst/>
              <a:gdLst/>
              <a:ahLst/>
              <a:cxnLst/>
              <a:rect l="l" t="t" r="r" b="b"/>
              <a:pathLst>
                <a:path w="7053" h="6785" extrusionOk="0">
                  <a:moveTo>
                    <a:pt x="3658" y="848"/>
                  </a:moveTo>
                  <a:cubicBezTo>
                    <a:pt x="4320" y="848"/>
                    <a:pt x="4970" y="1107"/>
                    <a:pt x="5458" y="1595"/>
                  </a:cubicBezTo>
                  <a:cubicBezTo>
                    <a:pt x="6184" y="2321"/>
                    <a:pt x="6404" y="3417"/>
                    <a:pt x="6011" y="4366"/>
                  </a:cubicBezTo>
                  <a:cubicBezTo>
                    <a:pt x="5614" y="5316"/>
                    <a:pt x="4688" y="5937"/>
                    <a:pt x="3660" y="5937"/>
                  </a:cubicBezTo>
                  <a:cubicBezTo>
                    <a:pt x="2256" y="5937"/>
                    <a:pt x="1116" y="4797"/>
                    <a:pt x="1116" y="3393"/>
                  </a:cubicBezTo>
                  <a:cubicBezTo>
                    <a:pt x="1116" y="2365"/>
                    <a:pt x="1733" y="1436"/>
                    <a:pt x="2687" y="1042"/>
                  </a:cubicBezTo>
                  <a:cubicBezTo>
                    <a:pt x="3001" y="912"/>
                    <a:pt x="3331" y="848"/>
                    <a:pt x="3658" y="848"/>
                  </a:cubicBezTo>
                  <a:close/>
                  <a:moveTo>
                    <a:pt x="3661" y="0"/>
                  </a:moveTo>
                  <a:cubicBezTo>
                    <a:pt x="2779" y="0"/>
                    <a:pt x="1911" y="345"/>
                    <a:pt x="1262" y="995"/>
                  </a:cubicBezTo>
                  <a:cubicBezTo>
                    <a:pt x="292" y="1965"/>
                    <a:pt x="0" y="3423"/>
                    <a:pt x="526" y="4692"/>
                  </a:cubicBezTo>
                  <a:cubicBezTo>
                    <a:pt x="1052" y="5957"/>
                    <a:pt x="2286" y="6785"/>
                    <a:pt x="3660" y="6785"/>
                  </a:cubicBezTo>
                  <a:cubicBezTo>
                    <a:pt x="5533" y="6782"/>
                    <a:pt x="7049" y="5265"/>
                    <a:pt x="7052" y="3393"/>
                  </a:cubicBezTo>
                  <a:cubicBezTo>
                    <a:pt x="7052" y="2022"/>
                    <a:pt x="6225" y="784"/>
                    <a:pt x="4956" y="259"/>
                  </a:cubicBezTo>
                  <a:cubicBezTo>
                    <a:pt x="4537" y="85"/>
                    <a:pt x="4098" y="0"/>
                    <a:pt x="3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33;p54">
              <a:extLst>
                <a:ext uri="{FF2B5EF4-FFF2-40B4-BE49-F238E27FC236}">
                  <a16:creationId xmlns:a16="http://schemas.microsoft.com/office/drawing/2014/main" id="{ED363031-270E-FBC4-C94E-4181410DBDCA}"/>
                </a:ext>
              </a:extLst>
            </p:cNvPr>
            <p:cNvSpPr/>
            <p:nvPr/>
          </p:nvSpPr>
          <p:spPr>
            <a:xfrm>
              <a:off x="1667025" y="1506525"/>
              <a:ext cx="88225" cy="84825"/>
            </a:xfrm>
            <a:custGeom>
              <a:avLst/>
              <a:gdLst/>
              <a:ahLst/>
              <a:cxnLst/>
              <a:rect l="l" t="t" r="r" b="b"/>
              <a:pathLst>
                <a:path w="3529" h="3393" extrusionOk="0">
                  <a:moveTo>
                    <a:pt x="1837" y="847"/>
                  </a:moveTo>
                  <a:cubicBezTo>
                    <a:pt x="2045" y="847"/>
                    <a:pt x="2257" y="924"/>
                    <a:pt x="2429" y="1096"/>
                  </a:cubicBezTo>
                  <a:cubicBezTo>
                    <a:pt x="2965" y="1632"/>
                    <a:pt x="2585" y="2545"/>
                    <a:pt x="1832" y="2545"/>
                  </a:cubicBezTo>
                  <a:cubicBezTo>
                    <a:pt x="1364" y="2545"/>
                    <a:pt x="984" y="2165"/>
                    <a:pt x="984" y="1697"/>
                  </a:cubicBezTo>
                  <a:cubicBezTo>
                    <a:pt x="984" y="1185"/>
                    <a:pt x="1402" y="847"/>
                    <a:pt x="1837" y="847"/>
                  </a:cubicBezTo>
                  <a:close/>
                  <a:moveTo>
                    <a:pt x="1830" y="1"/>
                  </a:moveTo>
                  <a:cubicBezTo>
                    <a:pt x="1389" y="1"/>
                    <a:pt x="955" y="172"/>
                    <a:pt x="631" y="496"/>
                  </a:cubicBezTo>
                  <a:cubicBezTo>
                    <a:pt x="146" y="981"/>
                    <a:pt x="0" y="1714"/>
                    <a:pt x="265" y="2345"/>
                  </a:cubicBezTo>
                  <a:cubicBezTo>
                    <a:pt x="526" y="2979"/>
                    <a:pt x="1144" y="3393"/>
                    <a:pt x="1832" y="3393"/>
                  </a:cubicBezTo>
                  <a:cubicBezTo>
                    <a:pt x="2768" y="3393"/>
                    <a:pt x="3528" y="2633"/>
                    <a:pt x="3528" y="1697"/>
                  </a:cubicBezTo>
                  <a:cubicBezTo>
                    <a:pt x="3528" y="1012"/>
                    <a:pt x="3114" y="391"/>
                    <a:pt x="2480" y="130"/>
                  </a:cubicBezTo>
                  <a:cubicBezTo>
                    <a:pt x="2270" y="43"/>
                    <a:pt x="2049" y="1"/>
                    <a:pt x="1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34;p54">
              <a:extLst>
                <a:ext uri="{FF2B5EF4-FFF2-40B4-BE49-F238E27FC236}">
                  <a16:creationId xmlns:a16="http://schemas.microsoft.com/office/drawing/2014/main" id="{CAF68EC6-AD6D-22C1-F02F-470FA7133AB3}"/>
                </a:ext>
              </a:extLst>
            </p:cNvPr>
            <p:cNvSpPr/>
            <p:nvPr/>
          </p:nvSpPr>
          <p:spPr>
            <a:xfrm>
              <a:off x="1440250" y="1277550"/>
              <a:ext cx="545075" cy="542775"/>
            </a:xfrm>
            <a:custGeom>
              <a:avLst/>
              <a:gdLst/>
              <a:ahLst/>
              <a:cxnLst/>
              <a:rect l="l" t="t" r="r" b="b"/>
              <a:pathLst>
                <a:path w="21803" h="21711" extrusionOk="0">
                  <a:moveTo>
                    <a:pt x="11046" y="2800"/>
                  </a:moveTo>
                  <a:cubicBezTo>
                    <a:pt x="11183" y="2800"/>
                    <a:pt x="11403" y="2827"/>
                    <a:pt x="11724" y="2925"/>
                  </a:cubicBezTo>
                  <a:cubicBezTo>
                    <a:pt x="13112" y="3352"/>
                    <a:pt x="14926" y="4614"/>
                    <a:pt x="15561" y="5992"/>
                  </a:cubicBezTo>
                  <a:cubicBezTo>
                    <a:pt x="15639" y="6158"/>
                    <a:pt x="15792" y="6236"/>
                    <a:pt x="15944" y="6236"/>
                  </a:cubicBezTo>
                  <a:cubicBezTo>
                    <a:pt x="16136" y="6236"/>
                    <a:pt x="16327" y="6112"/>
                    <a:pt x="16365" y="5883"/>
                  </a:cubicBezTo>
                  <a:cubicBezTo>
                    <a:pt x="16443" y="5411"/>
                    <a:pt x="16548" y="5232"/>
                    <a:pt x="16595" y="5174"/>
                  </a:cubicBezTo>
                  <a:cubicBezTo>
                    <a:pt x="16677" y="5222"/>
                    <a:pt x="16863" y="5395"/>
                    <a:pt x="17091" y="5829"/>
                  </a:cubicBezTo>
                  <a:cubicBezTo>
                    <a:pt x="17769" y="7111"/>
                    <a:pt x="18162" y="9289"/>
                    <a:pt x="17637" y="10710"/>
                  </a:cubicBezTo>
                  <a:cubicBezTo>
                    <a:pt x="17527" y="11010"/>
                    <a:pt x="17766" y="11283"/>
                    <a:pt x="18037" y="11283"/>
                  </a:cubicBezTo>
                  <a:cubicBezTo>
                    <a:pt x="18118" y="11283"/>
                    <a:pt x="18203" y="11258"/>
                    <a:pt x="18281" y="11202"/>
                  </a:cubicBezTo>
                  <a:cubicBezTo>
                    <a:pt x="18671" y="10924"/>
                    <a:pt x="18871" y="10869"/>
                    <a:pt x="18946" y="10863"/>
                  </a:cubicBezTo>
                  <a:lnTo>
                    <a:pt x="18946" y="10863"/>
                  </a:lnTo>
                  <a:cubicBezTo>
                    <a:pt x="18970" y="10954"/>
                    <a:pt x="18980" y="11209"/>
                    <a:pt x="18834" y="11677"/>
                  </a:cubicBezTo>
                  <a:cubicBezTo>
                    <a:pt x="18407" y="13068"/>
                    <a:pt x="17145" y="14882"/>
                    <a:pt x="15768" y="15517"/>
                  </a:cubicBezTo>
                  <a:cubicBezTo>
                    <a:pt x="15388" y="15690"/>
                    <a:pt x="15466" y="16249"/>
                    <a:pt x="15876" y="16321"/>
                  </a:cubicBezTo>
                  <a:cubicBezTo>
                    <a:pt x="16351" y="16399"/>
                    <a:pt x="16527" y="16504"/>
                    <a:pt x="16585" y="16548"/>
                  </a:cubicBezTo>
                  <a:cubicBezTo>
                    <a:pt x="16538" y="16629"/>
                    <a:pt x="16365" y="16816"/>
                    <a:pt x="15934" y="17047"/>
                  </a:cubicBezTo>
                  <a:cubicBezTo>
                    <a:pt x="15062" y="17507"/>
                    <a:pt x="13779" y="17836"/>
                    <a:pt x="12601" y="17836"/>
                  </a:cubicBezTo>
                  <a:cubicBezTo>
                    <a:pt x="12042" y="17836"/>
                    <a:pt x="11506" y="17762"/>
                    <a:pt x="11049" y="17593"/>
                  </a:cubicBezTo>
                  <a:cubicBezTo>
                    <a:pt x="10997" y="17573"/>
                    <a:pt x="10946" y="17564"/>
                    <a:pt x="10898" y="17564"/>
                  </a:cubicBezTo>
                  <a:cubicBezTo>
                    <a:pt x="10578" y="17564"/>
                    <a:pt x="10348" y="17943"/>
                    <a:pt x="10557" y="18237"/>
                  </a:cubicBezTo>
                  <a:cubicBezTo>
                    <a:pt x="10835" y="18627"/>
                    <a:pt x="10890" y="18827"/>
                    <a:pt x="10896" y="18902"/>
                  </a:cubicBezTo>
                  <a:cubicBezTo>
                    <a:pt x="10868" y="18909"/>
                    <a:pt x="10823" y="18915"/>
                    <a:pt x="10760" y="18915"/>
                  </a:cubicBezTo>
                  <a:cubicBezTo>
                    <a:pt x="10624" y="18915"/>
                    <a:pt x="10403" y="18888"/>
                    <a:pt x="10082" y="18790"/>
                  </a:cubicBezTo>
                  <a:cubicBezTo>
                    <a:pt x="8695" y="18363"/>
                    <a:pt x="6877" y="17101"/>
                    <a:pt x="6242" y="15724"/>
                  </a:cubicBezTo>
                  <a:cubicBezTo>
                    <a:pt x="6166" y="15555"/>
                    <a:pt x="6013" y="15476"/>
                    <a:pt x="5861" y="15476"/>
                  </a:cubicBezTo>
                  <a:cubicBezTo>
                    <a:pt x="5670" y="15476"/>
                    <a:pt x="5480" y="15602"/>
                    <a:pt x="5442" y="15832"/>
                  </a:cubicBezTo>
                  <a:cubicBezTo>
                    <a:pt x="5360" y="16304"/>
                    <a:pt x="5259" y="16483"/>
                    <a:pt x="5211" y="16541"/>
                  </a:cubicBezTo>
                  <a:cubicBezTo>
                    <a:pt x="5130" y="16494"/>
                    <a:pt x="4943" y="16321"/>
                    <a:pt x="4713" y="15886"/>
                  </a:cubicBezTo>
                  <a:cubicBezTo>
                    <a:pt x="4034" y="14604"/>
                    <a:pt x="3644" y="12426"/>
                    <a:pt x="4166" y="11005"/>
                  </a:cubicBezTo>
                  <a:cubicBezTo>
                    <a:pt x="4278" y="10703"/>
                    <a:pt x="4041" y="10431"/>
                    <a:pt x="3769" y="10431"/>
                  </a:cubicBezTo>
                  <a:cubicBezTo>
                    <a:pt x="3687" y="10431"/>
                    <a:pt x="3602" y="10456"/>
                    <a:pt x="3522" y="10513"/>
                  </a:cubicBezTo>
                  <a:cubicBezTo>
                    <a:pt x="3132" y="10791"/>
                    <a:pt x="2935" y="10842"/>
                    <a:pt x="2860" y="10852"/>
                  </a:cubicBezTo>
                  <a:cubicBezTo>
                    <a:pt x="2837" y="10757"/>
                    <a:pt x="2826" y="10506"/>
                    <a:pt x="2969" y="10038"/>
                  </a:cubicBezTo>
                  <a:cubicBezTo>
                    <a:pt x="3396" y="8648"/>
                    <a:pt x="4662" y="6833"/>
                    <a:pt x="6035" y="6198"/>
                  </a:cubicBezTo>
                  <a:cubicBezTo>
                    <a:pt x="6415" y="6025"/>
                    <a:pt x="6341" y="5466"/>
                    <a:pt x="5930" y="5395"/>
                  </a:cubicBezTo>
                  <a:cubicBezTo>
                    <a:pt x="5455" y="5316"/>
                    <a:pt x="5279" y="5211"/>
                    <a:pt x="5218" y="5167"/>
                  </a:cubicBezTo>
                  <a:cubicBezTo>
                    <a:pt x="5269" y="5086"/>
                    <a:pt x="5442" y="4899"/>
                    <a:pt x="5873" y="4669"/>
                  </a:cubicBezTo>
                  <a:cubicBezTo>
                    <a:pt x="6745" y="4208"/>
                    <a:pt x="8027" y="3879"/>
                    <a:pt x="9205" y="3879"/>
                  </a:cubicBezTo>
                  <a:cubicBezTo>
                    <a:pt x="9763" y="3879"/>
                    <a:pt x="10298" y="3953"/>
                    <a:pt x="10754" y="4122"/>
                  </a:cubicBezTo>
                  <a:cubicBezTo>
                    <a:pt x="10806" y="4142"/>
                    <a:pt x="10857" y="4151"/>
                    <a:pt x="10907" y="4151"/>
                  </a:cubicBezTo>
                  <a:cubicBezTo>
                    <a:pt x="11228" y="4151"/>
                    <a:pt x="11458" y="3772"/>
                    <a:pt x="11249" y="3478"/>
                  </a:cubicBezTo>
                  <a:cubicBezTo>
                    <a:pt x="10968" y="3088"/>
                    <a:pt x="10917" y="2888"/>
                    <a:pt x="10910" y="2813"/>
                  </a:cubicBezTo>
                  <a:cubicBezTo>
                    <a:pt x="10939" y="2806"/>
                    <a:pt x="10984" y="2800"/>
                    <a:pt x="11046" y="2800"/>
                  </a:cubicBezTo>
                  <a:close/>
                  <a:moveTo>
                    <a:pt x="12000" y="0"/>
                  </a:moveTo>
                  <a:cubicBezTo>
                    <a:pt x="11814" y="0"/>
                    <a:pt x="11642" y="123"/>
                    <a:pt x="11592" y="313"/>
                  </a:cubicBezTo>
                  <a:cubicBezTo>
                    <a:pt x="11531" y="544"/>
                    <a:pt x="11670" y="781"/>
                    <a:pt x="11904" y="835"/>
                  </a:cubicBezTo>
                  <a:cubicBezTo>
                    <a:pt x="13681" y="1310"/>
                    <a:pt x="15398" y="3034"/>
                    <a:pt x="16073" y="4499"/>
                  </a:cubicBezTo>
                  <a:cubicBezTo>
                    <a:pt x="15975" y="4584"/>
                    <a:pt x="15890" y="4686"/>
                    <a:pt x="15829" y="4801"/>
                  </a:cubicBezTo>
                  <a:cubicBezTo>
                    <a:pt x="14607" y="3173"/>
                    <a:pt x="12318" y="1989"/>
                    <a:pt x="11110" y="1955"/>
                  </a:cubicBezTo>
                  <a:cubicBezTo>
                    <a:pt x="11082" y="1953"/>
                    <a:pt x="11055" y="1952"/>
                    <a:pt x="11027" y="1952"/>
                  </a:cubicBezTo>
                  <a:cubicBezTo>
                    <a:pt x="10889" y="1952"/>
                    <a:pt x="10751" y="1974"/>
                    <a:pt x="10618" y="2016"/>
                  </a:cubicBezTo>
                  <a:cubicBezTo>
                    <a:pt x="9810" y="1667"/>
                    <a:pt x="8761" y="1469"/>
                    <a:pt x="7684" y="1469"/>
                  </a:cubicBezTo>
                  <a:cubicBezTo>
                    <a:pt x="7640" y="1469"/>
                    <a:pt x="7596" y="1469"/>
                    <a:pt x="7552" y="1470"/>
                  </a:cubicBezTo>
                  <a:cubicBezTo>
                    <a:pt x="6249" y="1490"/>
                    <a:pt x="5025" y="1795"/>
                    <a:pt x="4102" y="2328"/>
                  </a:cubicBezTo>
                  <a:cubicBezTo>
                    <a:pt x="3895" y="2447"/>
                    <a:pt x="3827" y="2705"/>
                    <a:pt x="3942" y="2911"/>
                  </a:cubicBezTo>
                  <a:cubicBezTo>
                    <a:pt x="4022" y="3047"/>
                    <a:pt x="4164" y="3123"/>
                    <a:pt x="4311" y="3123"/>
                  </a:cubicBezTo>
                  <a:cubicBezTo>
                    <a:pt x="4384" y="3123"/>
                    <a:pt x="4458" y="3104"/>
                    <a:pt x="4526" y="3064"/>
                  </a:cubicBezTo>
                  <a:cubicBezTo>
                    <a:pt x="5418" y="2549"/>
                    <a:pt x="6574" y="2323"/>
                    <a:pt x="7684" y="2323"/>
                  </a:cubicBezTo>
                  <a:cubicBezTo>
                    <a:pt x="8555" y="2323"/>
                    <a:pt x="9397" y="2462"/>
                    <a:pt x="10062" y="2708"/>
                  </a:cubicBezTo>
                  <a:cubicBezTo>
                    <a:pt x="10055" y="2837"/>
                    <a:pt x="10069" y="2969"/>
                    <a:pt x="10103" y="3091"/>
                  </a:cubicBezTo>
                  <a:cubicBezTo>
                    <a:pt x="9812" y="3050"/>
                    <a:pt x="9511" y="3030"/>
                    <a:pt x="9208" y="3030"/>
                  </a:cubicBezTo>
                  <a:cubicBezTo>
                    <a:pt x="7411" y="3030"/>
                    <a:pt x="5505" y="3706"/>
                    <a:pt x="4753" y="4414"/>
                  </a:cubicBezTo>
                  <a:cubicBezTo>
                    <a:pt x="4631" y="4526"/>
                    <a:pt x="4526" y="4658"/>
                    <a:pt x="4451" y="4808"/>
                  </a:cubicBezTo>
                  <a:cubicBezTo>
                    <a:pt x="3596" y="5147"/>
                    <a:pt x="2674" y="5785"/>
                    <a:pt x="1894" y="6592"/>
                  </a:cubicBezTo>
                  <a:cubicBezTo>
                    <a:pt x="988" y="7525"/>
                    <a:pt x="337" y="8607"/>
                    <a:pt x="62" y="9638"/>
                  </a:cubicBezTo>
                  <a:cubicBezTo>
                    <a:pt x="1" y="9862"/>
                    <a:pt x="136" y="10096"/>
                    <a:pt x="360" y="10157"/>
                  </a:cubicBezTo>
                  <a:cubicBezTo>
                    <a:pt x="398" y="10167"/>
                    <a:pt x="435" y="10171"/>
                    <a:pt x="472" y="10171"/>
                  </a:cubicBezTo>
                  <a:cubicBezTo>
                    <a:pt x="662" y="10171"/>
                    <a:pt x="832" y="10042"/>
                    <a:pt x="883" y="9855"/>
                  </a:cubicBezTo>
                  <a:cubicBezTo>
                    <a:pt x="1358" y="8081"/>
                    <a:pt x="3077" y="6365"/>
                    <a:pt x="4546" y="5690"/>
                  </a:cubicBezTo>
                  <a:cubicBezTo>
                    <a:pt x="4631" y="5788"/>
                    <a:pt x="4733" y="5869"/>
                    <a:pt x="4845" y="5934"/>
                  </a:cubicBezTo>
                  <a:cubicBezTo>
                    <a:pt x="3220" y="7152"/>
                    <a:pt x="2033" y="9441"/>
                    <a:pt x="1999" y="10649"/>
                  </a:cubicBezTo>
                  <a:cubicBezTo>
                    <a:pt x="1992" y="10815"/>
                    <a:pt x="2012" y="10981"/>
                    <a:pt x="2063" y="11141"/>
                  </a:cubicBezTo>
                  <a:cubicBezTo>
                    <a:pt x="1697" y="11985"/>
                    <a:pt x="1500" y="13088"/>
                    <a:pt x="1517" y="14211"/>
                  </a:cubicBezTo>
                  <a:cubicBezTo>
                    <a:pt x="1537" y="15510"/>
                    <a:pt x="1839" y="16734"/>
                    <a:pt x="2375" y="17660"/>
                  </a:cubicBezTo>
                  <a:cubicBezTo>
                    <a:pt x="2453" y="17795"/>
                    <a:pt x="2594" y="17869"/>
                    <a:pt x="2740" y="17869"/>
                  </a:cubicBezTo>
                  <a:cubicBezTo>
                    <a:pt x="2812" y="17869"/>
                    <a:pt x="2885" y="17851"/>
                    <a:pt x="2952" y="17813"/>
                  </a:cubicBezTo>
                  <a:cubicBezTo>
                    <a:pt x="3152" y="17694"/>
                    <a:pt x="3223" y="17437"/>
                    <a:pt x="3108" y="17236"/>
                  </a:cubicBezTo>
                  <a:cubicBezTo>
                    <a:pt x="2189" y="15642"/>
                    <a:pt x="2192" y="13213"/>
                    <a:pt x="2752" y="11697"/>
                  </a:cubicBezTo>
                  <a:lnTo>
                    <a:pt x="2752" y="11697"/>
                  </a:lnTo>
                  <a:cubicBezTo>
                    <a:pt x="2779" y="11699"/>
                    <a:pt x="2807" y="11700"/>
                    <a:pt x="2835" y="11700"/>
                  </a:cubicBezTo>
                  <a:cubicBezTo>
                    <a:pt x="2937" y="11700"/>
                    <a:pt x="3040" y="11686"/>
                    <a:pt x="3139" y="11656"/>
                  </a:cubicBezTo>
                  <a:lnTo>
                    <a:pt x="3139" y="11656"/>
                  </a:lnTo>
                  <a:cubicBezTo>
                    <a:pt x="2850" y="13671"/>
                    <a:pt x="3630" y="16127"/>
                    <a:pt x="4458" y="17006"/>
                  </a:cubicBezTo>
                  <a:cubicBezTo>
                    <a:pt x="4570" y="17128"/>
                    <a:pt x="4706" y="17230"/>
                    <a:pt x="4852" y="17308"/>
                  </a:cubicBezTo>
                  <a:cubicBezTo>
                    <a:pt x="5191" y="18163"/>
                    <a:pt x="5832" y="19082"/>
                    <a:pt x="6636" y="19862"/>
                  </a:cubicBezTo>
                  <a:cubicBezTo>
                    <a:pt x="7569" y="20768"/>
                    <a:pt x="8651" y="21419"/>
                    <a:pt x="9682" y="21697"/>
                  </a:cubicBezTo>
                  <a:cubicBezTo>
                    <a:pt x="9719" y="21704"/>
                    <a:pt x="9757" y="21711"/>
                    <a:pt x="9794" y="21711"/>
                  </a:cubicBezTo>
                  <a:cubicBezTo>
                    <a:pt x="10004" y="21711"/>
                    <a:pt x="10184" y="21551"/>
                    <a:pt x="10211" y="21341"/>
                  </a:cubicBezTo>
                  <a:cubicBezTo>
                    <a:pt x="10242" y="21131"/>
                    <a:pt x="10106" y="20931"/>
                    <a:pt x="9903" y="20876"/>
                  </a:cubicBezTo>
                  <a:cubicBezTo>
                    <a:pt x="8125" y="20401"/>
                    <a:pt x="6409" y="18682"/>
                    <a:pt x="5734" y="17216"/>
                  </a:cubicBezTo>
                  <a:cubicBezTo>
                    <a:pt x="5832" y="17131"/>
                    <a:pt x="5917" y="17030"/>
                    <a:pt x="5978" y="16914"/>
                  </a:cubicBezTo>
                  <a:cubicBezTo>
                    <a:pt x="7199" y="18539"/>
                    <a:pt x="9489" y="19726"/>
                    <a:pt x="10696" y="19760"/>
                  </a:cubicBezTo>
                  <a:lnTo>
                    <a:pt x="10751" y="19760"/>
                  </a:lnTo>
                  <a:cubicBezTo>
                    <a:pt x="10760" y="19760"/>
                    <a:pt x="10769" y="19761"/>
                    <a:pt x="10779" y="19761"/>
                  </a:cubicBezTo>
                  <a:cubicBezTo>
                    <a:pt x="10918" y="19761"/>
                    <a:pt x="11055" y="19737"/>
                    <a:pt x="11188" y="19696"/>
                  </a:cubicBezTo>
                  <a:cubicBezTo>
                    <a:pt x="11996" y="20049"/>
                    <a:pt x="13044" y="20242"/>
                    <a:pt x="14119" y="20242"/>
                  </a:cubicBezTo>
                  <a:lnTo>
                    <a:pt x="14255" y="20242"/>
                  </a:lnTo>
                  <a:cubicBezTo>
                    <a:pt x="15557" y="20222"/>
                    <a:pt x="16782" y="19920"/>
                    <a:pt x="17705" y="19384"/>
                  </a:cubicBezTo>
                  <a:cubicBezTo>
                    <a:pt x="17908" y="19268"/>
                    <a:pt x="17979" y="19007"/>
                    <a:pt x="17864" y="18804"/>
                  </a:cubicBezTo>
                  <a:cubicBezTo>
                    <a:pt x="17785" y="18668"/>
                    <a:pt x="17642" y="18593"/>
                    <a:pt x="17496" y="18593"/>
                  </a:cubicBezTo>
                  <a:cubicBezTo>
                    <a:pt x="17423" y="18593"/>
                    <a:pt x="17348" y="18611"/>
                    <a:pt x="17281" y="18651"/>
                  </a:cubicBezTo>
                  <a:cubicBezTo>
                    <a:pt x="16389" y="19166"/>
                    <a:pt x="15233" y="19392"/>
                    <a:pt x="14122" y="19392"/>
                  </a:cubicBezTo>
                  <a:cubicBezTo>
                    <a:pt x="13252" y="19392"/>
                    <a:pt x="12409" y="19253"/>
                    <a:pt x="11744" y="19007"/>
                  </a:cubicBezTo>
                  <a:cubicBezTo>
                    <a:pt x="11751" y="18878"/>
                    <a:pt x="11738" y="18746"/>
                    <a:pt x="11704" y="18620"/>
                  </a:cubicBezTo>
                  <a:lnTo>
                    <a:pt x="11704" y="18620"/>
                  </a:lnTo>
                  <a:cubicBezTo>
                    <a:pt x="11995" y="18662"/>
                    <a:pt x="12296" y="18682"/>
                    <a:pt x="12600" y="18682"/>
                  </a:cubicBezTo>
                  <a:cubicBezTo>
                    <a:pt x="14394" y="18682"/>
                    <a:pt x="16299" y="18009"/>
                    <a:pt x="17050" y="17301"/>
                  </a:cubicBezTo>
                  <a:cubicBezTo>
                    <a:pt x="17175" y="17189"/>
                    <a:pt x="17277" y="17053"/>
                    <a:pt x="17355" y="16907"/>
                  </a:cubicBezTo>
                  <a:cubicBezTo>
                    <a:pt x="18210" y="16568"/>
                    <a:pt x="19129" y="15931"/>
                    <a:pt x="19909" y="15123"/>
                  </a:cubicBezTo>
                  <a:cubicBezTo>
                    <a:pt x="20815" y="14190"/>
                    <a:pt x="21466" y="13108"/>
                    <a:pt x="21741" y="12077"/>
                  </a:cubicBezTo>
                  <a:cubicBezTo>
                    <a:pt x="21802" y="11850"/>
                    <a:pt x="21670" y="11619"/>
                    <a:pt x="21446" y="11558"/>
                  </a:cubicBezTo>
                  <a:cubicBezTo>
                    <a:pt x="21409" y="11548"/>
                    <a:pt x="21372" y="11543"/>
                    <a:pt x="21336" y="11543"/>
                  </a:cubicBezTo>
                  <a:cubicBezTo>
                    <a:pt x="21147" y="11543"/>
                    <a:pt x="20975" y="11669"/>
                    <a:pt x="20924" y="11857"/>
                  </a:cubicBezTo>
                  <a:cubicBezTo>
                    <a:pt x="20449" y="13634"/>
                    <a:pt x="18726" y="15350"/>
                    <a:pt x="17260" y="16025"/>
                  </a:cubicBezTo>
                  <a:cubicBezTo>
                    <a:pt x="17175" y="15927"/>
                    <a:pt x="17074" y="15842"/>
                    <a:pt x="16958" y="15781"/>
                  </a:cubicBezTo>
                  <a:cubicBezTo>
                    <a:pt x="18587" y="14563"/>
                    <a:pt x="19770" y="12270"/>
                    <a:pt x="19804" y="11063"/>
                  </a:cubicBezTo>
                  <a:cubicBezTo>
                    <a:pt x="19814" y="10897"/>
                    <a:pt x="19791" y="10730"/>
                    <a:pt x="19743" y="10574"/>
                  </a:cubicBezTo>
                  <a:cubicBezTo>
                    <a:pt x="20106" y="9730"/>
                    <a:pt x="20306" y="8627"/>
                    <a:pt x="20289" y="7504"/>
                  </a:cubicBezTo>
                  <a:cubicBezTo>
                    <a:pt x="20269" y="6202"/>
                    <a:pt x="19964" y="4977"/>
                    <a:pt x="19431" y="4055"/>
                  </a:cubicBezTo>
                  <a:cubicBezTo>
                    <a:pt x="19352" y="3921"/>
                    <a:pt x="19210" y="3844"/>
                    <a:pt x="19063" y="3844"/>
                  </a:cubicBezTo>
                  <a:cubicBezTo>
                    <a:pt x="18991" y="3844"/>
                    <a:pt x="18918" y="3863"/>
                    <a:pt x="18851" y="3902"/>
                  </a:cubicBezTo>
                  <a:cubicBezTo>
                    <a:pt x="18651" y="4017"/>
                    <a:pt x="18580" y="4275"/>
                    <a:pt x="18695" y="4479"/>
                  </a:cubicBezTo>
                  <a:cubicBezTo>
                    <a:pt x="19614" y="6070"/>
                    <a:pt x="19611" y="8502"/>
                    <a:pt x="19051" y="10015"/>
                  </a:cubicBezTo>
                  <a:cubicBezTo>
                    <a:pt x="19030" y="10013"/>
                    <a:pt x="19008" y="10013"/>
                    <a:pt x="18987" y="10013"/>
                  </a:cubicBezTo>
                  <a:cubicBezTo>
                    <a:pt x="18879" y="10013"/>
                    <a:pt x="18770" y="10027"/>
                    <a:pt x="18668" y="10055"/>
                  </a:cubicBezTo>
                  <a:cubicBezTo>
                    <a:pt x="18956" y="8044"/>
                    <a:pt x="18173" y="5588"/>
                    <a:pt x="17345" y="4709"/>
                  </a:cubicBezTo>
                  <a:cubicBezTo>
                    <a:pt x="17233" y="4584"/>
                    <a:pt x="17101" y="4482"/>
                    <a:pt x="16951" y="4404"/>
                  </a:cubicBezTo>
                  <a:cubicBezTo>
                    <a:pt x="16616" y="3549"/>
                    <a:pt x="15975" y="2630"/>
                    <a:pt x="15171" y="1850"/>
                  </a:cubicBezTo>
                  <a:cubicBezTo>
                    <a:pt x="14238" y="944"/>
                    <a:pt x="13152" y="293"/>
                    <a:pt x="12121" y="18"/>
                  </a:cubicBezTo>
                  <a:cubicBezTo>
                    <a:pt x="12081" y="6"/>
                    <a:pt x="12040" y="0"/>
                    <a:pt x="12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35;p54">
              <a:extLst>
                <a:ext uri="{FF2B5EF4-FFF2-40B4-BE49-F238E27FC236}">
                  <a16:creationId xmlns:a16="http://schemas.microsoft.com/office/drawing/2014/main" id="{696E6369-28B8-6D39-7CAB-2CE53CEA00C0}"/>
                </a:ext>
              </a:extLst>
            </p:cNvPr>
            <p:cNvSpPr/>
            <p:nvPr/>
          </p:nvSpPr>
          <p:spPr>
            <a:xfrm>
              <a:off x="1601225" y="1440925"/>
              <a:ext cx="26825" cy="21200"/>
            </a:xfrm>
            <a:custGeom>
              <a:avLst/>
              <a:gdLst/>
              <a:ahLst/>
              <a:cxnLst/>
              <a:rect l="l" t="t" r="r" b="b"/>
              <a:pathLst>
                <a:path w="1073" h="848" extrusionOk="0">
                  <a:moveTo>
                    <a:pt x="565" y="0"/>
                  </a:moveTo>
                  <a:cubicBezTo>
                    <a:pt x="458" y="0"/>
                    <a:pt x="349" y="40"/>
                    <a:pt x="265" y="125"/>
                  </a:cubicBezTo>
                  <a:cubicBezTo>
                    <a:pt x="0" y="389"/>
                    <a:pt x="187" y="847"/>
                    <a:pt x="567" y="847"/>
                  </a:cubicBezTo>
                  <a:cubicBezTo>
                    <a:pt x="869" y="847"/>
                    <a:pt x="1072" y="542"/>
                    <a:pt x="957" y="260"/>
                  </a:cubicBezTo>
                  <a:cubicBezTo>
                    <a:pt x="887" y="93"/>
                    <a:pt x="727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3379;p66">
            <a:extLst>
              <a:ext uri="{FF2B5EF4-FFF2-40B4-BE49-F238E27FC236}">
                <a16:creationId xmlns:a16="http://schemas.microsoft.com/office/drawing/2014/main" id="{80356F62-4B51-2488-A47B-20C684CFF675}"/>
              </a:ext>
            </a:extLst>
          </p:cNvPr>
          <p:cNvSpPr txBox="1">
            <a:spLocks/>
          </p:cNvSpPr>
          <p:nvPr/>
        </p:nvSpPr>
        <p:spPr>
          <a:xfrm>
            <a:off x="6741042" y="1773087"/>
            <a:ext cx="1524472" cy="49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s-MX"/>
              <a:t>Se hace uso de la abstracción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0" grpId="0" animBg="1"/>
      <p:bldP spid="3371" grpId="0" animBg="1"/>
      <p:bldP spid="3372" grpId="0" animBg="1"/>
      <p:bldP spid="3374" grpId="0"/>
      <p:bldP spid="3375" grpId="0" build="p"/>
      <p:bldP spid="3376" grpId="0"/>
      <p:bldP spid="3377" grpId="0" build="p"/>
      <p:bldP spid="3378" grpId="0"/>
      <p:bldP spid="3379" grpId="0" build="p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3E1BC42E-5FC0-3FDB-71F4-4CFFD48285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762" y="0"/>
            <a:ext cx="8190476" cy="4171428"/>
          </a:xfrm>
          <a:prstGeom prst="rect">
            <a:avLst/>
          </a:prstGeom>
        </p:spPr>
      </p:pic>
      <p:sp>
        <p:nvSpPr>
          <p:cNvPr id="2169" name="Google Shape;2169;p47"/>
          <p:cNvSpPr txBox="1">
            <a:spLocks noGrp="1"/>
          </p:cNvSpPr>
          <p:nvPr>
            <p:ph type="title"/>
          </p:nvPr>
        </p:nvSpPr>
        <p:spPr>
          <a:xfrm>
            <a:off x="2806563" y="3795869"/>
            <a:ext cx="3530874" cy="467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ASÍ </a:t>
            </a:r>
            <a:r>
              <a:rPr lang="en" sz="2800">
                <a:solidFill>
                  <a:schemeClr val="accent2"/>
                </a:solidFill>
              </a:rPr>
              <a:t>TENEMOS</a:t>
            </a:r>
            <a:endParaRPr sz="28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0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0" name="Google Shape;1840;p43"/>
          <p:cNvGrpSpPr/>
          <p:nvPr/>
        </p:nvGrpSpPr>
        <p:grpSpPr>
          <a:xfrm rot="16200000">
            <a:off x="6645860" y="-2529871"/>
            <a:ext cx="4996282" cy="4996609"/>
            <a:chOff x="-2113750" y="596808"/>
            <a:chExt cx="9144000" cy="9144600"/>
          </a:xfrm>
        </p:grpSpPr>
        <p:sp>
          <p:nvSpPr>
            <p:cNvPr id="1841" name="Google Shape;1841;p43"/>
            <p:cNvSpPr/>
            <p:nvPr/>
          </p:nvSpPr>
          <p:spPr>
            <a:xfrm rot="10800000">
              <a:off x="-2113750" y="596808"/>
              <a:ext cx="9144000" cy="9144600"/>
            </a:xfrm>
            <a:prstGeom prst="pie">
              <a:avLst>
                <a:gd name="adj1" fmla="val 0"/>
                <a:gd name="adj2" fmla="val 10769643"/>
              </a:avLst>
            </a:pr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 rot="10800000">
              <a:off x="-436262" y="2274828"/>
              <a:ext cx="5789100" cy="5789100"/>
            </a:xfrm>
            <a:prstGeom prst="pie">
              <a:avLst>
                <a:gd name="adj1" fmla="val 0"/>
                <a:gd name="adj2" fmla="val 10769643"/>
              </a:avLst>
            </a:pr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 rot="10800000">
              <a:off x="-812875" y="1851643"/>
              <a:ext cx="6635400" cy="6635400"/>
            </a:xfrm>
            <a:prstGeom prst="pie">
              <a:avLst>
                <a:gd name="adj1" fmla="val 0"/>
                <a:gd name="adj2" fmla="val 10769643"/>
              </a:avLst>
            </a:pr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3"/>
            <p:cNvSpPr/>
            <p:nvPr/>
          </p:nvSpPr>
          <p:spPr>
            <a:xfrm rot="10800000">
              <a:off x="-1272015" y="1439077"/>
              <a:ext cx="7460700" cy="7460700"/>
            </a:xfrm>
            <a:prstGeom prst="pie">
              <a:avLst>
                <a:gd name="adj1" fmla="val 0"/>
                <a:gd name="adj2" fmla="val 10769643"/>
              </a:avLst>
            </a:pr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3"/>
            <p:cNvSpPr/>
            <p:nvPr/>
          </p:nvSpPr>
          <p:spPr>
            <a:xfrm rot="10800000">
              <a:off x="-1669972" y="1040757"/>
              <a:ext cx="8256600" cy="8256900"/>
            </a:xfrm>
            <a:prstGeom prst="pie">
              <a:avLst>
                <a:gd name="adj1" fmla="val 0"/>
                <a:gd name="adj2" fmla="val 10769643"/>
              </a:avLst>
            </a:prstGeom>
            <a:solidFill>
              <a:srgbClr val="0F494D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6" name="Google Shape;1846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</a:t>
            </a:r>
            <a:r>
              <a:rPr lang="en">
                <a:solidFill>
                  <a:schemeClr val="accent2"/>
                </a:solidFill>
              </a:rPr>
              <a:t>GENERAL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7" name="Google Shape;1847;p4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711420" y="1244527"/>
                <a:ext cx="4538100" cy="33917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/>
                  <a:t>Si tenemos un conjunto de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/>
                  <a:t> estrellas</a:t>
                </a:r>
              </a:p>
            </p:txBody>
          </p:sp>
        </mc:Choice>
        <mc:Fallback>
          <p:sp>
            <p:nvSpPr>
              <p:cNvPr id="1847" name="Google Shape;1847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711420" y="1244527"/>
                <a:ext cx="4538100" cy="339179"/>
              </a:xfrm>
              <a:prstGeom prst="rect">
                <a:avLst/>
              </a:prstGeom>
              <a:blipFill>
                <a:blip r:embed="rId3"/>
                <a:stretch>
                  <a:fillRect l="-806" t="-5357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>
            <a:extLst>
              <a:ext uri="{FF2B5EF4-FFF2-40B4-BE49-F238E27FC236}">
                <a16:creationId xmlns:a16="http://schemas.microsoft.com/office/drawing/2014/main" id="{497AB02F-11CB-7C14-FBD1-7BF28BA603B4}"/>
              </a:ext>
            </a:extLst>
          </p:cNvPr>
          <p:cNvSpPr/>
          <p:nvPr/>
        </p:nvSpPr>
        <p:spPr>
          <a:xfrm>
            <a:off x="484267" y="1228009"/>
            <a:ext cx="2915414" cy="2915414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2915414"/>
                      <a:gd name="connsiteY0" fmla="*/ 1457707 h 2915414"/>
                      <a:gd name="connsiteX1" fmla="*/ 1457707 w 2915414"/>
                      <a:gd name="connsiteY1" fmla="*/ 0 h 2915414"/>
                      <a:gd name="connsiteX2" fmla="*/ 2915414 w 2915414"/>
                      <a:gd name="connsiteY2" fmla="*/ 1457707 h 2915414"/>
                      <a:gd name="connsiteX3" fmla="*/ 1457707 w 2915414"/>
                      <a:gd name="connsiteY3" fmla="*/ 2915414 h 2915414"/>
                      <a:gd name="connsiteX4" fmla="*/ 0 w 2915414"/>
                      <a:gd name="connsiteY4" fmla="*/ 1457707 h 2915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5414" h="2915414" extrusionOk="0">
                        <a:moveTo>
                          <a:pt x="0" y="1457707"/>
                        </a:moveTo>
                        <a:cubicBezTo>
                          <a:pt x="-98767" y="536495"/>
                          <a:pt x="675533" y="-8312"/>
                          <a:pt x="1457707" y="0"/>
                        </a:cubicBezTo>
                        <a:cubicBezTo>
                          <a:pt x="2200950" y="34737"/>
                          <a:pt x="3002038" y="626789"/>
                          <a:pt x="2915414" y="1457707"/>
                        </a:cubicBezTo>
                        <a:cubicBezTo>
                          <a:pt x="2909523" y="2251030"/>
                          <a:pt x="2241656" y="2981130"/>
                          <a:pt x="1457707" y="2915414"/>
                        </a:cubicBezTo>
                        <a:cubicBezTo>
                          <a:pt x="675455" y="2883938"/>
                          <a:pt x="18145" y="2261283"/>
                          <a:pt x="0" y="145770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 descr="Imagen que contiene objeto, estrella, noche, saltar&#10;&#10;Descripción generada automáticamente">
            <a:extLst>
              <a:ext uri="{FF2B5EF4-FFF2-40B4-BE49-F238E27FC236}">
                <a16:creationId xmlns:a16="http://schemas.microsoft.com/office/drawing/2014/main" id="{08EDABDA-A647-8C17-25E1-80CCBBEF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0" y="1716953"/>
            <a:ext cx="2578096" cy="19441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Google Shape;4611;p75">
                <a:extLst>
                  <a:ext uri="{FF2B5EF4-FFF2-40B4-BE49-F238E27FC236}">
                    <a16:creationId xmlns:a16="http://schemas.microsoft.com/office/drawing/2014/main" id="{EDC3DDF3-C00B-5D80-98EF-C0B83E8BB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0595" y="2144514"/>
                <a:ext cx="3605700" cy="356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indent="-317500">
                  <a:buSzPts val="1400"/>
                </a:pPr>
                <a:r>
                  <a:rPr lang="en-US" sz="1400" err="1">
                    <a:uFill>
                      <a:noFill/>
                    </a:uFill>
                  </a:rPr>
                  <a:t>Abstraer</a:t>
                </a:r>
                <a:r>
                  <a:rPr lang="en-US" sz="1400">
                    <a:uFill>
                      <a:noFill/>
                    </a:uFill>
                  </a:rPr>
                  <a:t> las </a:t>
                </a:r>
                <a:r>
                  <a:rPr lang="en-US" sz="1400" err="1">
                    <a:uFill>
                      <a:noFill/>
                    </a:uFill>
                  </a:rPr>
                  <a:t>estrellas</a:t>
                </a:r>
                <a:r>
                  <a:rPr lang="en-US" sz="1400">
                    <a:uFill>
                      <a:noFill/>
                    </a:uFill>
                  </a:rPr>
                  <a:t> </a:t>
                </a:r>
                <a:r>
                  <a:rPr lang="en-US" sz="1400" err="1">
                    <a:uFill>
                      <a:noFill/>
                    </a:uFill>
                  </a:rPr>
                  <a:t>en</a:t>
                </a:r>
                <a:r>
                  <a:rPr lang="en-US" sz="1400">
                    <a:uFill>
                      <a:noFill/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>
                    <a:uFill>
                      <a:noFill/>
                    </a:uFill>
                  </a:rPr>
                  <a:t> </a:t>
                </a:r>
                <a:r>
                  <a:rPr lang="en-US" sz="1400" err="1">
                    <a:uFill>
                      <a:noFill/>
                    </a:uFill>
                  </a:rPr>
                  <a:t>vectores</a:t>
                </a:r>
                <a:endParaRPr lang="en-US" sz="1400">
                  <a:solidFill>
                    <a:srgbClr val="374957"/>
                  </a:solidFill>
                </a:endParaRPr>
              </a:p>
            </p:txBody>
          </p:sp>
        </mc:Choice>
        <mc:Fallback>
          <p:sp>
            <p:nvSpPr>
              <p:cNvPr id="12" name="Google Shape;4611;p75">
                <a:extLst>
                  <a:ext uri="{FF2B5EF4-FFF2-40B4-BE49-F238E27FC236}">
                    <a16:creationId xmlns:a16="http://schemas.microsoft.com/office/drawing/2014/main" id="{EDC3DDF3-C00B-5D80-98EF-C0B83E8BB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95" y="2144514"/>
                <a:ext cx="3605700" cy="356794"/>
              </a:xfrm>
              <a:prstGeom prst="rect">
                <a:avLst/>
              </a:prstGeom>
              <a:blipFill>
                <a:blip r:embed="rId5"/>
                <a:stretch>
                  <a:fillRect b="-1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Google Shape;1847;p43">
                <a:extLst>
                  <a:ext uri="{FF2B5EF4-FFF2-40B4-BE49-F238E27FC236}">
                    <a16:creationId xmlns:a16="http://schemas.microsoft.com/office/drawing/2014/main" id="{BC8B7895-B563-4909-1395-83AED55A6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77" y="2422966"/>
                <a:ext cx="3769793" cy="339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>
                  <a:buFont typeface="Barlow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/>
              </a:p>
            </p:txBody>
          </p:sp>
        </mc:Choice>
        <mc:Fallback>
          <p:sp>
            <p:nvSpPr>
              <p:cNvPr id="13" name="Google Shape;1847;p43">
                <a:extLst>
                  <a:ext uri="{FF2B5EF4-FFF2-40B4-BE49-F238E27FC236}">
                    <a16:creationId xmlns:a16="http://schemas.microsoft.com/office/drawing/2014/main" id="{BC8B7895-B563-4909-1395-83AED55A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" y="2422966"/>
                <a:ext cx="3769793" cy="339179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4611;p75">
            <a:extLst>
              <a:ext uri="{FF2B5EF4-FFF2-40B4-BE49-F238E27FC236}">
                <a16:creationId xmlns:a16="http://schemas.microsoft.com/office/drawing/2014/main" id="{3F397B1C-DFB8-740B-7883-A39D591684E8}"/>
              </a:ext>
            </a:extLst>
          </p:cNvPr>
          <p:cNvSpPr txBox="1">
            <a:spLocks/>
          </p:cNvSpPr>
          <p:nvPr/>
        </p:nvSpPr>
        <p:spPr>
          <a:xfrm>
            <a:off x="3890595" y="2546484"/>
            <a:ext cx="3605700" cy="23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n-US" sz="1400" err="1">
                <a:uFill>
                  <a:noFill/>
                </a:uFill>
              </a:rPr>
              <a:t>Ordenar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los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vectores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en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una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secuencia</a:t>
            </a:r>
            <a:endParaRPr 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Google Shape;1847;p43">
                <a:extLst>
                  <a:ext uri="{FF2B5EF4-FFF2-40B4-BE49-F238E27FC236}">
                    <a16:creationId xmlns:a16="http://schemas.microsoft.com/office/drawing/2014/main" id="{65CE767A-9D37-FF2D-1FCC-4AFCB2613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67" y="2372441"/>
                <a:ext cx="1572601" cy="339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>
                  <a:buFont typeface="Barlow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s-MX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MX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15" name="Google Shape;1847;p43">
                <a:extLst>
                  <a:ext uri="{FF2B5EF4-FFF2-40B4-BE49-F238E27FC236}">
                    <a16:creationId xmlns:a16="http://schemas.microsoft.com/office/drawing/2014/main" id="{65CE767A-9D37-FF2D-1FCC-4AFCB261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67" y="2372441"/>
                <a:ext cx="1572601" cy="339179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4611;p75">
            <a:extLst>
              <a:ext uri="{FF2B5EF4-FFF2-40B4-BE49-F238E27FC236}">
                <a16:creationId xmlns:a16="http://schemas.microsoft.com/office/drawing/2014/main" id="{D1607165-FC5B-B254-6EB3-2AB42EB7C2B3}"/>
              </a:ext>
            </a:extLst>
          </p:cNvPr>
          <p:cNvSpPr txBox="1">
            <a:spLocks/>
          </p:cNvSpPr>
          <p:nvPr/>
        </p:nvSpPr>
        <p:spPr>
          <a:xfrm>
            <a:off x="3890595" y="2795074"/>
            <a:ext cx="3605700" cy="5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n-US" sz="1400" err="1">
                <a:uFill>
                  <a:noFill/>
                </a:uFill>
              </a:rPr>
              <a:t>Aplicar</a:t>
            </a:r>
            <a:r>
              <a:rPr lang="en-US" sz="1400">
                <a:uFill>
                  <a:noFill/>
                </a:uFill>
              </a:rPr>
              <a:t> un </a:t>
            </a:r>
            <a:r>
              <a:rPr lang="en-US" sz="1400" err="1">
                <a:uFill>
                  <a:noFill/>
                </a:uFill>
              </a:rPr>
              <a:t>algoritmo</a:t>
            </a:r>
            <a:r>
              <a:rPr lang="en-US" sz="1400">
                <a:uFill>
                  <a:noFill/>
                </a:uFill>
              </a:rPr>
              <a:t> para  </a:t>
            </a:r>
            <a:r>
              <a:rPr lang="en-US" sz="1400" err="1">
                <a:uFill>
                  <a:noFill/>
                </a:uFill>
              </a:rPr>
              <a:t>tener</a:t>
            </a:r>
            <a:r>
              <a:rPr lang="en-US" sz="1400">
                <a:uFill>
                  <a:noFill/>
                </a:uFill>
              </a:rPr>
              <a:t> la </a:t>
            </a:r>
            <a:r>
              <a:rPr lang="en-US" sz="1400" err="1">
                <a:uFill>
                  <a:noFill/>
                </a:uFill>
              </a:rPr>
              <a:t>secuencia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ordenada</a:t>
            </a:r>
            <a:r>
              <a:rPr lang="en-US" sz="1400">
                <a:uFill>
                  <a:noFill/>
                </a:uFill>
              </a:rPr>
              <a:t> bajo un </a:t>
            </a:r>
            <a:r>
              <a:rPr lang="en-US" sz="1400" err="1">
                <a:uFill>
                  <a:noFill/>
                </a:uFill>
              </a:rPr>
              <a:t>criterio</a:t>
            </a:r>
            <a:endParaRPr 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1847;p43">
                <a:extLst>
                  <a:ext uri="{FF2B5EF4-FFF2-40B4-BE49-F238E27FC236}">
                    <a16:creationId xmlns:a16="http://schemas.microsoft.com/office/drawing/2014/main" id="{4B7A1446-804B-2567-5C98-C902B4E216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17" y="2228793"/>
                <a:ext cx="3733130" cy="748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ctr">
                  <a:buNone/>
                </a:pPr>
                <a:r>
                  <a:rPr lang="es-MX">
                    <a:solidFill>
                      <a:schemeClr val="accent3"/>
                    </a:solidFill>
                  </a:rPr>
                  <a:t>Una permutación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MX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MX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s-MX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>
                    <a:solidFill>
                      <a:schemeClr val="accent3"/>
                    </a:solidFill>
                  </a:rPr>
                  <a:t> de la secuencia de entrada tal que </a:t>
                </a:r>
                <a14:m>
                  <m:oMath xmlns:m="http://schemas.openxmlformats.org/officeDocument/2006/math">
                    <m:r>
                      <a:rPr lang="es-MX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𝑐𝑟𝑖𝑡𝑒𝑟𝑖𝑜</m:t>
                    </m:r>
                  </m:oMath>
                </a14:m>
                <a:r>
                  <a:rPr lang="es-MX">
                    <a:solidFill>
                      <a:schemeClr val="accent3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7" name="Google Shape;1847;p43">
                <a:extLst>
                  <a:ext uri="{FF2B5EF4-FFF2-40B4-BE49-F238E27FC236}">
                    <a16:creationId xmlns:a16="http://schemas.microsoft.com/office/drawing/2014/main" id="{4B7A1446-804B-2567-5C98-C902B4E21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7" y="2228793"/>
                <a:ext cx="3733130" cy="748988"/>
              </a:xfrm>
              <a:prstGeom prst="rect">
                <a:avLst/>
              </a:prstGeom>
              <a:blipFill>
                <a:blip r:embed="rId8"/>
                <a:stretch>
                  <a:fillRect r="-4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4611;p75">
            <a:extLst>
              <a:ext uri="{FF2B5EF4-FFF2-40B4-BE49-F238E27FC236}">
                <a16:creationId xmlns:a16="http://schemas.microsoft.com/office/drawing/2014/main" id="{3394DB4C-423D-4B29-51B6-317AC3F54EC3}"/>
              </a:ext>
            </a:extLst>
          </p:cNvPr>
          <p:cNvSpPr txBox="1">
            <a:spLocks/>
          </p:cNvSpPr>
          <p:nvPr/>
        </p:nvSpPr>
        <p:spPr>
          <a:xfrm>
            <a:off x="3890595" y="3418133"/>
            <a:ext cx="3605700" cy="5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n-US" sz="1400" err="1">
                <a:uFill>
                  <a:noFill/>
                </a:uFill>
              </a:rPr>
              <a:t>Aplicar</a:t>
            </a:r>
            <a:r>
              <a:rPr lang="en-US" sz="1400">
                <a:uFill>
                  <a:noFill/>
                </a:uFill>
              </a:rPr>
              <a:t> un </a:t>
            </a:r>
            <a:r>
              <a:rPr lang="en-US" sz="1400" err="1">
                <a:uFill>
                  <a:noFill/>
                </a:uFill>
              </a:rPr>
              <a:t>algoritmo</a:t>
            </a:r>
            <a:r>
              <a:rPr lang="en-US" sz="1400">
                <a:uFill>
                  <a:noFill/>
                </a:uFill>
              </a:rPr>
              <a:t> para </a:t>
            </a:r>
            <a:r>
              <a:rPr lang="en-US" sz="1400" err="1">
                <a:uFill>
                  <a:noFill/>
                </a:uFill>
              </a:rPr>
              <a:t>dividir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en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subsecuencias</a:t>
            </a:r>
            <a:r>
              <a:rPr lang="en-US" sz="1400">
                <a:uFill>
                  <a:noFill/>
                </a:uFill>
              </a:rPr>
              <a:t> la anterior, resolver y </a:t>
            </a:r>
            <a:r>
              <a:rPr lang="en-US" sz="1400" err="1">
                <a:uFill>
                  <a:noFill/>
                </a:uFill>
              </a:rPr>
              <a:t>combinar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soluciones</a:t>
            </a:r>
            <a:endParaRPr lang="en-US" sz="140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915421E-26B0-B264-F806-A6D9EF388D3C}"/>
              </a:ext>
            </a:extLst>
          </p:cNvPr>
          <p:cNvSpPr txBox="1"/>
          <p:nvPr/>
        </p:nvSpPr>
        <p:spPr>
          <a:xfrm>
            <a:off x="3731557" y="4151024"/>
            <a:ext cx="4565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>
                <a:solidFill>
                  <a:schemeClr val="accent3"/>
                </a:solidFill>
                <a:latin typeface="Barlow" panose="00000500000000000000" pitchFamily="2" charset="0"/>
              </a:rPr>
              <a:t>Es importante construir los algoritmos tomando en cuenta los casos de prueba y consideraciones iniciales</a:t>
            </a:r>
          </a:p>
        </p:txBody>
      </p:sp>
      <p:sp>
        <p:nvSpPr>
          <p:cNvPr id="21" name="Google Shape;4611;p75">
            <a:extLst>
              <a:ext uri="{FF2B5EF4-FFF2-40B4-BE49-F238E27FC236}">
                <a16:creationId xmlns:a16="http://schemas.microsoft.com/office/drawing/2014/main" id="{28E9EBA2-9D01-43E3-5537-2446ECA14BBF}"/>
              </a:ext>
            </a:extLst>
          </p:cNvPr>
          <p:cNvSpPr txBox="1">
            <a:spLocks/>
          </p:cNvSpPr>
          <p:nvPr/>
        </p:nvSpPr>
        <p:spPr>
          <a:xfrm>
            <a:off x="3579061" y="1697844"/>
            <a:ext cx="3605700" cy="35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s-MX" sz="1400">
                <a:uFill>
                  <a:noFill/>
                </a:uFill>
              </a:rPr>
              <a:t>Obtener la distancia mínima entre dos estrellas</a:t>
            </a:r>
            <a:endParaRPr lang="en-US" sz="1400">
              <a:solidFill>
                <a:srgbClr val="374957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Google Shape;1847;p43">
                <a:extLst>
                  <a:ext uri="{FF2B5EF4-FFF2-40B4-BE49-F238E27FC236}">
                    <a16:creationId xmlns:a16="http://schemas.microsoft.com/office/drawing/2014/main" id="{B2C32101-2B77-D5AC-C5A8-34F74E9CA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2" y="2257405"/>
                <a:ext cx="3798305" cy="748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MX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MX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s-MX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f>
                                <m:f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MX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Sup>
                            <m:sSub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MX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22" name="Google Shape;1847;p43">
                <a:extLst>
                  <a:ext uri="{FF2B5EF4-FFF2-40B4-BE49-F238E27FC236}">
                    <a16:creationId xmlns:a16="http://schemas.microsoft.com/office/drawing/2014/main" id="{B2C32101-2B77-D5AC-C5A8-34F74E9CA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" y="2257405"/>
                <a:ext cx="3798305" cy="748988"/>
              </a:xfrm>
              <a:prstGeom prst="rect">
                <a:avLst/>
              </a:prstGeom>
              <a:blipFill>
                <a:blip r:embed="rId9"/>
                <a:stretch>
                  <a:fillRect t="-10569" b="-130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847;p43">
            <a:extLst>
              <a:ext uri="{FF2B5EF4-FFF2-40B4-BE49-F238E27FC236}">
                <a16:creationId xmlns:a16="http://schemas.microsoft.com/office/drawing/2014/main" id="{178809FF-CAB6-7AD2-6584-7BF012F25A8F}"/>
              </a:ext>
            </a:extLst>
          </p:cNvPr>
          <p:cNvSpPr txBox="1">
            <a:spLocks/>
          </p:cNvSpPr>
          <p:nvPr/>
        </p:nvSpPr>
        <p:spPr>
          <a:xfrm>
            <a:off x="7569006" y="1682920"/>
            <a:ext cx="1504740" cy="33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s-MX">
                <a:solidFill>
                  <a:schemeClr val="accent2"/>
                </a:solidFill>
              </a:rPr>
              <a:t>Parte superior</a:t>
            </a:r>
            <a:br>
              <a:rPr lang="es-MX">
                <a:solidFill>
                  <a:schemeClr val="accent2"/>
                </a:solidFill>
              </a:rPr>
            </a:br>
            <a:r>
              <a:rPr lang="es-MX">
                <a:solidFill>
                  <a:schemeClr val="accent2"/>
                </a:solidFill>
              </a:rPr>
              <a:t>(top)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8EB6AF9-27F4-143E-9BAD-78FECA22D59F}"/>
              </a:ext>
            </a:extLst>
          </p:cNvPr>
          <p:cNvCxnSpPr>
            <a:cxnSpLocks/>
          </p:cNvCxnSpPr>
          <p:nvPr/>
        </p:nvCxnSpPr>
        <p:spPr>
          <a:xfrm flipH="1">
            <a:off x="7562564" y="1702236"/>
            <a:ext cx="6442" cy="3394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8286B9A-1EA3-C614-DC1A-37009C760715}"/>
              </a:ext>
            </a:extLst>
          </p:cNvPr>
          <p:cNvCxnSpPr>
            <a:cxnSpLocks/>
          </p:cNvCxnSpPr>
          <p:nvPr/>
        </p:nvCxnSpPr>
        <p:spPr>
          <a:xfrm>
            <a:off x="7563241" y="2126539"/>
            <a:ext cx="0" cy="19322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Google Shape;1847;p43">
            <a:extLst>
              <a:ext uri="{FF2B5EF4-FFF2-40B4-BE49-F238E27FC236}">
                <a16:creationId xmlns:a16="http://schemas.microsoft.com/office/drawing/2014/main" id="{A4737206-6F27-CF8F-5616-8FDCB9270939}"/>
              </a:ext>
            </a:extLst>
          </p:cNvPr>
          <p:cNvSpPr txBox="1">
            <a:spLocks/>
          </p:cNvSpPr>
          <p:nvPr/>
        </p:nvSpPr>
        <p:spPr>
          <a:xfrm>
            <a:off x="7566643" y="2564711"/>
            <a:ext cx="1504740" cy="115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s-MX">
                <a:solidFill>
                  <a:schemeClr val="accent2"/>
                </a:solidFill>
              </a:rPr>
              <a:t>Primer refinamiento</a:t>
            </a:r>
            <a:br>
              <a:rPr lang="es-MX">
                <a:solidFill>
                  <a:schemeClr val="accent2"/>
                </a:solidFill>
              </a:rPr>
            </a:br>
            <a:r>
              <a:rPr lang="es-MX">
                <a:solidFill>
                  <a:schemeClr val="accent2"/>
                </a:solidFill>
              </a:rPr>
              <a:t>(</a:t>
            </a:r>
            <a:r>
              <a:rPr lang="es-MX" err="1">
                <a:solidFill>
                  <a:schemeClr val="accent2"/>
                </a:solidFill>
              </a:rPr>
              <a:t>first</a:t>
            </a:r>
            <a:r>
              <a:rPr lang="es-MX">
                <a:solidFill>
                  <a:schemeClr val="accent2"/>
                </a:solidFill>
              </a:rPr>
              <a:t> </a:t>
            </a:r>
            <a:r>
              <a:rPr lang="es-MX" err="1">
                <a:solidFill>
                  <a:schemeClr val="accent2"/>
                </a:solidFill>
              </a:rPr>
              <a:t>refinement</a:t>
            </a:r>
            <a:r>
              <a:rPr lang="es-MX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88F9098-FEC8-BB0A-1EE3-185D02A71E42}"/>
              </a:ext>
            </a:extLst>
          </p:cNvPr>
          <p:cNvCxnSpPr>
            <a:cxnSpLocks/>
          </p:cNvCxnSpPr>
          <p:nvPr/>
        </p:nvCxnSpPr>
        <p:spPr>
          <a:xfrm>
            <a:off x="2660650" y="2228793"/>
            <a:ext cx="0" cy="10043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0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/>
      <p:bldP spid="13" grpId="0"/>
      <p:bldP spid="13" grpId="1"/>
      <p:bldP spid="14" grpId="0"/>
      <p:bldP spid="15" grpId="0"/>
      <p:bldP spid="15" grpId="1"/>
      <p:bldP spid="16" grpId="0"/>
      <p:bldP spid="17" grpId="0"/>
      <p:bldP spid="17" grpId="1"/>
      <p:bldP spid="18" grpId="0"/>
      <p:bldP spid="20" grpId="0"/>
      <p:bldP spid="21" grpId="0"/>
      <p:bldP spid="22" grpId="0"/>
      <p:bldP spid="2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93" name="Google Shape;1693;p4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93333" y="2168253"/>
                <a:ext cx="5661669" cy="10505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/>
                <a:r>
                  <a:rPr lang="en">
                    <a:solidFill>
                      <a:schemeClr val="accent2"/>
                    </a:solidFill>
                  </a:rPr>
                  <a:t>Entrada:</a:t>
                </a:r>
                <a:r>
                  <a:rPr lang="en" b="0"/>
                  <a:t> Una secuencia de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/>
                  <a:t> </a:t>
                </a:r>
                <a:r>
                  <a:rPr lang="es-MX" b="0"/>
                  <a:t>vectores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MX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s-MX" b="1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br>
                  <a:rPr lang="es-MX"/>
                </a:br>
                <a:br>
                  <a:rPr lang="es-MX"/>
                </a:br>
                <a:r>
                  <a:rPr lang="es-MX">
                    <a:solidFill>
                      <a:schemeClr val="accent2"/>
                    </a:solidFill>
                  </a:rPr>
                  <a:t>Salida: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s-MX">
                    <a:solidFill>
                      <a:schemeClr val="accent2"/>
                    </a:solidFill>
                  </a:rPr>
                  <a:t> </a:t>
                </a:r>
                <a:r>
                  <a:rPr lang="es-MX" b="0"/>
                  <a:t>tal que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s-MX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s-MX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⟨"/>
                        <m:endChr m:val="⟩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MX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s-MX" b="1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s-MX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s-MX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acc>
                        <m:r>
                          <a:rPr lang="es-MX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s-MX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MX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e>
                        </m:acc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,                   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s-MX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s-MX" b="0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m:rPr>
                            <m:sty m:val="p"/>
                          </m:rPr>
                          <a:rPr lang="es-MX" b="0" i="0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s-MX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s-MX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MX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m:rPr>
                            <m:sty m:val="p"/>
                          </m:rPr>
                          <a:rPr lang="es-MX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es-MX" b="0" dirty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m:rPr>
                            <m:sty m:val="p"/>
                          </m:rPr>
                          <a:rPr lang="es-MX" b="0" dirty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s-MX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MX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MX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693" name="Google Shape;1693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3333" y="2168253"/>
                <a:ext cx="5661669" cy="1050584"/>
              </a:xfrm>
              <a:prstGeom prst="rect">
                <a:avLst/>
              </a:prstGeom>
              <a:blipFill>
                <a:blip r:embed="rId3"/>
                <a:stretch>
                  <a:fillRect l="-431" t="-1163" b="-7965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4" name="Google Shape;1694;p42"/>
          <p:cNvSpPr txBox="1">
            <a:spLocks noGrp="1"/>
          </p:cNvSpPr>
          <p:nvPr>
            <p:ph type="subTitle" idx="1"/>
          </p:nvPr>
        </p:nvSpPr>
        <p:spPr>
          <a:xfrm>
            <a:off x="2178832" y="947051"/>
            <a:ext cx="4789800" cy="835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Definición del </a:t>
            </a:r>
            <a:r>
              <a:rPr lang="es-MX">
                <a:solidFill>
                  <a:schemeClr val="accent2"/>
                </a:solidFill>
              </a:rPr>
              <a:t>algoritmo de distancia mínima entre vectores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697" name="Google Shape;1697;p42"/>
          <p:cNvGrpSpPr/>
          <p:nvPr/>
        </p:nvGrpSpPr>
        <p:grpSpPr>
          <a:xfrm>
            <a:off x="7140433" y="837005"/>
            <a:ext cx="1135998" cy="1050583"/>
            <a:chOff x="249044" y="1100462"/>
            <a:chExt cx="3625911" cy="3353281"/>
          </a:xfrm>
        </p:grpSpPr>
        <p:sp>
          <p:nvSpPr>
            <p:cNvPr id="1698" name="Google Shape;1698;p42"/>
            <p:cNvSpPr/>
            <p:nvPr/>
          </p:nvSpPr>
          <p:spPr>
            <a:xfrm>
              <a:off x="249044" y="1150024"/>
              <a:ext cx="3531856" cy="3300011"/>
            </a:xfrm>
            <a:custGeom>
              <a:avLst/>
              <a:gdLst/>
              <a:ahLst/>
              <a:cxnLst/>
              <a:rect l="l" t="t" r="r" b="b"/>
              <a:pathLst>
                <a:path w="46676" h="43612" extrusionOk="0">
                  <a:moveTo>
                    <a:pt x="23368" y="1"/>
                  </a:moveTo>
                  <a:cubicBezTo>
                    <a:pt x="12762" y="1"/>
                    <a:pt x="3427" y="7725"/>
                    <a:pt x="1775" y="18523"/>
                  </a:cubicBezTo>
                  <a:cubicBezTo>
                    <a:pt x="1" y="30458"/>
                    <a:pt x="8164" y="41550"/>
                    <a:pt x="20055" y="43369"/>
                  </a:cubicBezTo>
                  <a:cubicBezTo>
                    <a:pt x="21152" y="43532"/>
                    <a:pt x="22242" y="43611"/>
                    <a:pt x="23318" y="43611"/>
                  </a:cubicBezTo>
                  <a:cubicBezTo>
                    <a:pt x="33951" y="43611"/>
                    <a:pt x="43249" y="35887"/>
                    <a:pt x="44901" y="25089"/>
                  </a:cubicBezTo>
                  <a:cubicBezTo>
                    <a:pt x="46676" y="13154"/>
                    <a:pt x="38512" y="2062"/>
                    <a:pt x="26621" y="243"/>
                  </a:cubicBezTo>
                  <a:cubicBezTo>
                    <a:pt x="25528" y="80"/>
                    <a:pt x="24442" y="1"/>
                    <a:pt x="23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61961" y="1671979"/>
              <a:ext cx="2712756" cy="230635"/>
            </a:xfrm>
            <a:custGeom>
              <a:avLst/>
              <a:gdLst/>
              <a:ahLst/>
              <a:cxnLst/>
              <a:rect l="l" t="t" r="r" b="b"/>
              <a:pathLst>
                <a:path w="35851" h="3048" extrusionOk="0">
                  <a:moveTo>
                    <a:pt x="33765" y="0"/>
                  </a:moveTo>
                  <a:cubicBezTo>
                    <a:pt x="30526" y="355"/>
                    <a:pt x="27287" y="710"/>
                    <a:pt x="24048" y="843"/>
                  </a:cubicBezTo>
                  <a:cubicBezTo>
                    <a:pt x="19567" y="1110"/>
                    <a:pt x="15042" y="1243"/>
                    <a:pt x="10560" y="1243"/>
                  </a:cubicBezTo>
                  <a:cubicBezTo>
                    <a:pt x="7987" y="1243"/>
                    <a:pt x="5414" y="1198"/>
                    <a:pt x="2840" y="1154"/>
                  </a:cubicBezTo>
                  <a:cubicBezTo>
                    <a:pt x="2308" y="1154"/>
                    <a:pt x="1642" y="1154"/>
                    <a:pt x="977" y="1198"/>
                  </a:cubicBezTo>
                  <a:cubicBezTo>
                    <a:pt x="622" y="1598"/>
                    <a:pt x="311" y="2041"/>
                    <a:pt x="1" y="2485"/>
                  </a:cubicBezTo>
                  <a:lnTo>
                    <a:pt x="933" y="2529"/>
                  </a:lnTo>
                  <a:cubicBezTo>
                    <a:pt x="5675" y="2910"/>
                    <a:pt x="10444" y="3048"/>
                    <a:pt x="15199" y="3048"/>
                  </a:cubicBezTo>
                  <a:cubicBezTo>
                    <a:pt x="16538" y="3048"/>
                    <a:pt x="17876" y="3037"/>
                    <a:pt x="19212" y="3017"/>
                  </a:cubicBezTo>
                  <a:cubicBezTo>
                    <a:pt x="24536" y="2929"/>
                    <a:pt x="30215" y="2929"/>
                    <a:pt x="35850" y="2574"/>
                  </a:cubicBezTo>
                  <a:cubicBezTo>
                    <a:pt x="35229" y="1686"/>
                    <a:pt x="34519" y="799"/>
                    <a:pt x="33765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369885" y="1910331"/>
              <a:ext cx="3293504" cy="805783"/>
            </a:xfrm>
            <a:custGeom>
              <a:avLst/>
              <a:gdLst/>
              <a:ahLst/>
              <a:cxnLst/>
              <a:rect l="l" t="t" r="r" b="b"/>
              <a:pathLst>
                <a:path w="43526" h="10649" extrusionOk="0">
                  <a:moveTo>
                    <a:pt x="40110" y="1"/>
                  </a:moveTo>
                  <a:lnTo>
                    <a:pt x="35318" y="489"/>
                  </a:lnTo>
                  <a:cubicBezTo>
                    <a:pt x="23605" y="1731"/>
                    <a:pt x="12025" y="3772"/>
                    <a:pt x="578" y="6567"/>
                  </a:cubicBezTo>
                  <a:cubicBezTo>
                    <a:pt x="311" y="7676"/>
                    <a:pt x="134" y="8830"/>
                    <a:pt x="1" y="9983"/>
                  </a:cubicBezTo>
                  <a:cubicBezTo>
                    <a:pt x="4142" y="9616"/>
                    <a:pt x="8311" y="9478"/>
                    <a:pt x="12487" y="9478"/>
                  </a:cubicBezTo>
                  <a:cubicBezTo>
                    <a:pt x="21417" y="9478"/>
                    <a:pt x="30380" y="10109"/>
                    <a:pt x="39178" y="10471"/>
                  </a:cubicBezTo>
                  <a:cubicBezTo>
                    <a:pt x="40598" y="10560"/>
                    <a:pt x="42062" y="10604"/>
                    <a:pt x="43526" y="10649"/>
                  </a:cubicBezTo>
                  <a:cubicBezTo>
                    <a:pt x="43304" y="6878"/>
                    <a:pt x="42150" y="3195"/>
                    <a:pt x="40110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366556" y="2803359"/>
              <a:ext cx="3296833" cy="154513"/>
            </a:xfrm>
            <a:custGeom>
              <a:avLst/>
              <a:gdLst/>
              <a:ahLst/>
              <a:cxnLst/>
              <a:rect l="l" t="t" r="r" b="b"/>
              <a:pathLst>
                <a:path w="43570" h="2042" extrusionOk="0">
                  <a:moveTo>
                    <a:pt x="0" y="0"/>
                  </a:moveTo>
                  <a:lnTo>
                    <a:pt x="0" y="533"/>
                  </a:lnTo>
                  <a:cubicBezTo>
                    <a:pt x="11536" y="1287"/>
                    <a:pt x="23072" y="2041"/>
                    <a:pt x="34608" y="2041"/>
                  </a:cubicBezTo>
                  <a:cubicBezTo>
                    <a:pt x="37580" y="2041"/>
                    <a:pt x="40553" y="1997"/>
                    <a:pt x="43481" y="1953"/>
                  </a:cubicBezTo>
                  <a:cubicBezTo>
                    <a:pt x="43525" y="1420"/>
                    <a:pt x="43570" y="932"/>
                    <a:pt x="43570" y="400"/>
                  </a:cubicBezTo>
                  <a:lnTo>
                    <a:pt x="43570" y="400"/>
                  </a:lnTo>
                  <a:cubicBezTo>
                    <a:pt x="38749" y="710"/>
                    <a:pt x="33888" y="829"/>
                    <a:pt x="29020" y="829"/>
                  </a:cubicBezTo>
                  <a:cubicBezTo>
                    <a:pt x="19286" y="829"/>
                    <a:pt x="9525" y="355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933910" y="1514212"/>
              <a:ext cx="2215847" cy="137715"/>
            </a:xfrm>
            <a:custGeom>
              <a:avLst/>
              <a:gdLst/>
              <a:ahLst/>
              <a:cxnLst/>
              <a:rect l="l" t="t" r="r" b="b"/>
              <a:pathLst>
                <a:path w="29284" h="1820" extrusionOk="0">
                  <a:moveTo>
                    <a:pt x="666" y="0"/>
                  </a:moveTo>
                  <a:cubicBezTo>
                    <a:pt x="444" y="178"/>
                    <a:pt x="223" y="355"/>
                    <a:pt x="1" y="577"/>
                  </a:cubicBezTo>
                  <a:cubicBezTo>
                    <a:pt x="5791" y="1351"/>
                    <a:pt x="11709" y="1820"/>
                    <a:pt x="17611" y="1820"/>
                  </a:cubicBezTo>
                  <a:cubicBezTo>
                    <a:pt x="21523" y="1820"/>
                    <a:pt x="25428" y="1614"/>
                    <a:pt x="29284" y="1154"/>
                  </a:cubicBezTo>
                  <a:cubicBezTo>
                    <a:pt x="28840" y="754"/>
                    <a:pt x="28441" y="399"/>
                    <a:pt x="27952" y="44"/>
                  </a:cubicBezTo>
                  <a:cubicBezTo>
                    <a:pt x="23101" y="351"/>
                    <a:pt x="18288" y="557"/>
                    <a:pt x="13472" y="557"/>
                  </a:cubicBezTo>
                  <a:cubicBezTo>
                    <a:pt x="9214" y="557"/>
                    <a:pt x="4955" y="396"/>
                    <a:pt x="666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433673" y="3259937"/>
              <a:ext cx="3162599" cy="165939"/>
            </a:xfrm>
            <a:custGeom>
              <a:avLst/>
              <a:gdLst/>
              <a:ahLst/>
              <a:cxnLst/>
              <a:rect l="l" t="t" r="r" b="b"/>
              <a:pathLst>
                <a:path w="41796" h="2193" extrusionOk="0">
                  <a:moveTo>
                    <a:pt x="1" y="0"/>
                  </a:moveTo>
                  <a:cubicBezTo>
                    <a:pt x="1" y="178"/>
                    <a:pt x="45" y="311"/>
                    <a:pt x="90" y="444"/>
                  </a:cubicBezTo>
                  <a:cubicBezTo>
                    <a:pt x="10615" y="1610"/>
                    <a:pt x="21193" y="2193"/>
                    <a:pt x="31783" y="2193"/>
                  </a:cubicBezTo>
                  <a:cubicBezTo>
                    <a:pt x="34898" y="2193"/>
                    <a:pt x="38014" y="2142"/>
                    <a:pt x="41130" y="2041"/>
                  </a:cubicBezTo>
                  <a:cubicBezTo>
                    <a:pt x="41396" y="1420"/>
                    <a:pt x="41618" y="755"/>
                    <a:pt x="41795" y="89"/>
                  </a:cubicBezTo>
                  <a:lnTo>
                    <a:pt x="41795" y="89"/>
                  </a:lnTo>
                  <a:cubicBezTo>
                    <a:pt x="35035" y="434"/>
                    <a:pt x="28264" y="611"/>
                    <a:pt x="21497" y="611"/>
                  </a:cubicBezTo>
                  <a:cubicBezTo>
                    <a:pt x="14320" y="611"/>
                    <a:pt x="7149" y="412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25036" y="3575092"/>
              <a:ext cx="2846990" cy="165031"/>
            </a:xfrm>
            <a:custGeom>
              <a:avLst/>
              <a:gdLst/>
              <a:ahLst/>
              <a:cxnLst/>
              <a:rect l="l" t="t" r="r" b="b"/>
              <a:pathLst>
                <a:path w="37625" h="2181" extrusionOk="0">
                  <a:moveTo>
                    <a:pt x="36150" y="0"/>
                  </a:moveTo>
                  <a:cubicBezTo>
                    <a:pt x="31090" y="0"/>
                    <a:pt x="26005" y="195"/>
                    <a:pt x="21031" y="317"/>
                  </a:cubicBezTo>
                  <a:cubicBezTo>
                    <a:pt x="13977" y="494"/>
                    <a:pt x="7011" y="849"/>
                    <a:pt x="1" y="1426"/>
                  </a:cubicBezTo>
                  <a:cubicBezTo>
                    <a:pt x="134" y="1692"/>
                    <a:pt x="311" y="1914"/>
                    <a:pt x="489" y="2180"/>
                  </a:cubicBezTo>
                  <a:cubicBezTo>
                    <a:pt x="7322" y="1825"/>
                    <a:pt x="14199" y="1603"/>
                    <a:pt x="21031" y="1470"/>
                  </a:cubicBezTo>
                  <a:cubicBezTo>
                    <a:pt x="21487" y="1466"/>
                    <a:pt x="21943" y="1464"/>
                    <a:pt x="22400" y="1464"/>
                  </a:cubicBezTo>
                  <a:cubicBezTo>
                    <a:pt x="27097" y="1464"/>
                    <a:pt x="31829" y="1659"/>
                    <a:pt x="36560" y="1781"/>
                  </a:cubicBezTo>
                  <a:cubicBezTo>
                    <a:pt x="36915" y="1204"/>
                    <a:pt x="37270" y="627"/>
                    <a:pt x="37625" y="6"/>
                  </a:cubicBezTo>
                  <a:cubicBezTo>
                    <a:pt x="37134" y="2"/>
                    <a:pt x="36642" y="0"/>
                    <a:pt x="36150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698887" y="3737474"/>
              <a:ext cx="2635499" cy="711804"/>
            </a:xfrm>
            <a:custGeom>
              <a:avLst/>
              <a:gdLst/>
              <a:ahLst/>
              <a:cxnLst/>
              <a:rect l="l" t="t" r="r" b="b"/>
              <a:pathLst>
                <a:path w="34830" h="9407" extrusionOk="0">
                  <a:moveTo>
                    <a:pt x="10106" y="1"/>
                  </a:moveTo>
                  <a:cubicBezTo>
                    <a:pt x="6712" y="1"/>
                    <a:pt x="3329" y="167"/>
                    <a:pt x="1" y="700"/>
                  </a:cubicBezTo>
                  <a:cubicBezTo>
                    <a:pt x="4357" y="6501"/>
                    <a:pt x="10896" y="9407"/>
                    <a:pt x="17436" y="9407"/>
                  </a:cubicBezTo>
                  <a:cubicBezTo>
                    <a:pt x="23951" y="9407"/>
                    <a:pt x="30468" y="6523"/>
                    <a:pt x="34830" y="744"/>
                  </a:cubicBezTo>
                  <a:cubicBezTo>
                    <a:pt x="29949" y="611"/>
                    <a:pt x="25113" y="522"/>
                    <a:pt x="20277" y="300"/>
                  </a:cubicBezTo>
                  <a:cubicBezTo>
                    <a:pt x="16905" y="167"/>
                    <a:pt x="13500" y="1"/>
                    <a:pt x="10106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1967982" y="1148208"/>
              <a:ext cx="1671949" cy="3300238"/>
            </a:xfrm>
            <a:custGeom>
              <a:avLst/>
              <a:gdLst/>
              <a:ahLst/>
              <a:cxnLst/>
              <a:rect l="l" t="t" r="r" b="b"/>
              <a:pathLst>
                <a:path w="22096" h="43615" extrusionOk="0">
                  <a:moveTo>
                    <a:pt x="621" y="1"/>
                  </a:moveTo>
                  <a:lnTo>
                    <a:pt x="621" y="45"/>
                  </a:lnTo>
                  <a:lnTo>
                    <a:pt x="222" y="45"/>
                  </a:lnTo>
                  <a:cubicBezTo>
                    <a:pt x="3549" y="6035"/>
                    <a:pt x="4215" y="13888"/>
                    <a:pt x="4304" y="20499"/>
                  </a:cubicBezTo>
                  <a:cubicBezTo>
                    <a:pt x="4392" y="28396"/>
                    <a:pt x="2928" y="36250"/>
                    <a:pt x="0" y="43615"/>
                  </a:cubicBezTo>
                  <a:lnTo>
                    <a:pt x="621" y="43615"/>
                  </a:lnTo>
                  <a:cubicBezTo>
                    <a:pt x="12512" y="43393"/>
                    <a:pt x="22095" y="33721"/>
                    <a:pt x="22095" y="21786"/>
                  </a:cubicBezTo>
                  <a:cubicBezTo>
                    <a:pt x="22095" y="9895"/>
                    <a:pt x="12512" y="178"/>
                    <a:pt x="621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1961248" y="1151613"/>
              <a:ext cx="1913707" cy="3296833"/>
            </a:xfrm>
            <a:custGeom>
              <a:avLst/>
              <a:gdLst/>
              <a:ahLst/>
              <a:cxnLst/>
              <a:rect l="l" t="t" r="r" b="b"/>
              <a:pathLst>
                <a:path w="25291" h="43570" extrusionOk="0">
                  <a:moveTo>
                    <a:pt x="1109" y="0"/>
                  </a:moveTo>
                  <a:lnTo>
                    <a:pt x="1109" y="0"/>
                  </a:lnTo>
                  <a:cubicBezTo>
                    <a:pt x="5768" y="2130"/>
                    <a:pt x="9894" y="4925"/>
                    <a:pt x="11580" y="10161"/>
                  </a:cubicBezTo>
                  <a:cubicBezTo>
                    <a:pt x="13133" y="15130"/>
                    <a:pt x="13399" y="20410"/>
                    <a:pt x="12290" y="25512"/>
                  </a:cubicBezTo>
                  <a:cubicBezTo>
                    <a:pt x="11181" y="30614"/>
                    <a:pt x="8741" y="35362"/>
                    <a:pt x="5236" y="39266"/>
                  </a:cubicBezTo>
                  <a:cubicBezTo>
                    <a:pt x="3727" y="40908"/>
                    <a:pt x="1819" y="42194"/>
                    <a:pt x="0" y="43570"/>
                  </a:cubicBezTo>
                  <a:lnTo>
                    <a:pt x="710" y="43570"/>
                  </a:lnTo>
                  <a:cubicBezTo>
                    <a:pt x="14908" y="43525"/>
                    <a:pt x="25290" y="30215"/>
                    <a:pt x="21874" y="16461"/>
                  </a:cubicBezTo>
                  <a:cubicBezTo>
                    <a:pt x="21164" y="14021"/>
                    <a:pt x="20143" y="11714"/>
                    <a:pt x="18768" y="9584"/>
                  </a:cubicBezTo>
                  <a:cubicBezTo>
                    <a:pt x="14819" y="3683"/>
                    <a:pt x="8208" y="89"/>
                    <a:pt x="1109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319566" y="1100462"/>
              <a:ext cx="3491601" cy="3353281"/>
            </a:xfrm>
            <a:custGeom>
              <a:avLst/>
              <a:gdLst/>
              <a:ahLst/>
              <a:cxnLst/>
              <a:rect l="l" t="t" r="r" b="b"/>
              <a:pathLst>
                <a:path w="46144" h="44316" extrusionOk="0">
                  <a:moveTo>
                    <a:pt x="43925" y="22860"/>
                  </a:moveTo>
                  <a:cubicBezTo>
                    <a:pt x="43925" y="23659"/>
                    <a:pt x="43836" y="24413"/>
                    <a:pt x="43747" y="25212"/>
                  </a:cubicBezTo>
                  <a:cubicBezTo>
                    <a:pt x="43703" y="24413"/>
                    <a:pt x="43747" y="23615"/>
                    <a:pt x="43925" y="22860"/>
                  </a:cubicBezTo>
                  <a:close/>
                  <a:moveTo>
                    <a:pt x="32655" y="33553"/>
                  </a:moveTo>
                  <a:lnTo>
                    <a:pt x="32655" y="33553"/>
                  </a:lnTo>
                  <a:cubicBezTo>
                    <a:pt x="33764" y="33642"/>
                    <a:pt x="34829" y="34085"/>
                    <a:pt x="35672" y="34840"/>
                  </a:cubicBezTo>
                  <a:lnTo>
                    <a:pt x="35273" y="35283"/>
                  </a:lnTo>
                  <a:cubicBezTo>
                    <a:pt x="35273" y="35239"/>
                    <a:pt x="35229" y="35150"/>
                    <a:pt x="35184" y="35106"/>
                  </a:cubicBezTo>
                  <a:cubicBezTo>
                    <a:pt x="34474" y="34662"/>
                    <a:pt x="33676" y="34352"/>
                    <a:pt x="32833" y="34263"/>
                  </a:cubicBezTo>
                  <a:cubicBezTo>
                    <a:pt x="32744" y="34041"/>
                    <a:pt x="32700" y="33775"/>
                    <a:pt x="32655" y="33553"/>
                  </a:cubicBezTo>
                  <a:close/>
                  <a:moveTo>
                    <a:pt x="39310" y="35816"/>
                  </a:moveTo>
                  <a:lnTo>
                    <a:pt x="39310" y="35816"/>
                  </a:lnTo>
                  <a:cubicBezTo>
                    <a:pt x="39000" y="36215"/>
                    <a:pt x="38645" y="36614"/>
                    <a:pt x="38334" y="37014"/>
                  </a:cubicBezTo>
                  <a:cubicBezTo>
                    <a:pt x="37580" y="37812"/>
                    <a:pt x="36781" y="38522"/>
                    <a:pt x="35938" y="39188"/>
                  </a:cubicBezTo>
                  <a:cubicBezTo>
                    <a:pt x="36914" y="37945"/>
                    <a:pt x="38024" y="36792"/>
                    <a:pt x="39310" y="35816"/>
                  </a:cubicBezTo>
                  <a:close/>
                  <a:moveTo>
                    <a:pt x="39577" y="26720"/>
                  </a:moveTo>
                  <a:cubicBezTo>
                    <a:pt x="39621" y="26942"/>
                    <a:pt x="39710" y="27164"/>
                    <a:pt x="39754" y="27386"/>
                  </a:cubicBezTo>
                  <a:cubicBezTo>
                    <a:pt x="39577" y="27563"/>
                    <a:pt x="39488" y="27830"/>
                    <a:pt x="39488" y="28140"/>
                  </a:cubicBezTo>
                  <a:cubicBezTo>
                    <a:pt x="39488" y="28318"/>
                    <a:pt x="39632" y="28406"/>
                    <a:pt x="39776" y="28406"/>
                  </a:cubicBezTo>
                  <a:cubicBezTo>
                    <a:pt x="39920" y="28406"/>
                    <a:pt x="40065" y="28318"/>
                    <a:pt x="40065" y="28140"/>
                  </a:cubicBezTo>
                  <a:cubicBezTo>
                    <a:pt x="40331" y="28850"/>
                    <a:pt x="40641" y="29516"/>
                    <a:pt x="41041" y="30137"/>
                  </a:cubicBezTo>
                  <a:cubicBezTo>
                    <a:pt x="41085" y="30225"/>
                    <a:pt x="41174" y="30270"/>
                    <a:pt x="41218" y="30270"/>
                  </a:cubicBezTo>
                  <a:lnTo>
                    <a:pt x="40242" y="30891"/>
                  </a:lnTo>
                  <a:cubicBezTo>
                    <a:pt x="39978" y="31042"/>
                    <a:pt x="40163" y="31417"/>
                    <a:pt x="40388" y="31417"/>
                  </a:cubicBezTo>
                  <a:cubicBezTo>
                    <a:pt x="40428" y="31417"/>
                    <a:pt x="40468" y="31406"/>
                    <a:pt x="40508" y="31379"/>
                  </a:cubicBezTo>
                  <a:lnTo>
                    <a:pt x="42549" y="30092"/>
                  </a:lnTo>
                  <a:lnTo>
                    <a:pt x="42549" y="30092"/>
                  </a:lnTo>
                  <a:cubicBezTo>
                    <a:pt x="42416" y="30492"/>
                    <a:pt x="42239" y="30891"/>
                    <a:pt x="42106" y="31246"/>
                  </a:cubicBezTo>
                  <a:cubicBezTo>
                    <a:pt x="42061" y="31224"/>
                    <a:pt x="42017" y="31213"/>
                    <a:pt x="41972" y="31213"/>
                  </a:cubicBezTo>
                  <a:cubicBezTo>
                    <a:pt x="41928" y="31213"/>
                    <a:pt x="41884" y="31224"/>
                    <a:pt x="41839" y="31246"/>
                  </a:cubicBezTo>
                  <a:cubicBezTo>
                    <a:pt x="40508" y="32045"/>
                    <a:pt x="39310" y="33021"/>
                    <a:pt x="38201" y="34130"/>
                  </a:cubicBezTo>
                  <a:cubicBezTo>
                    <a:pt x="37990" y="34306"/>
                    <a:pt x="38198" y="34594"/>
                    <a:pt x="38404" y="34594"/>
                  </a:cubicBezTo>
                  <a:cubicBezTo>
                    <a:pt x="38457" y="34594"/>
                    <a:pt x="38510" y="34575"/>
                    <a:pt x="38556" y="34529"/>
                  </a:cubicBezTo>
                  <a:cubicBezTo>
                    <a:pt x="39532" y="33553"/>
                    <a:pt x="40597" y="32710"/>
                    <a:pt x="41751" y="31956"/>
                  </a:cubicBezTo>
                  <a:lnTo>
                    <a:pt x="41751" y="31956"/>
                  </a:lnTo>
                  <a:cubicBezTo>
                    <a:pt x="41351" y="32843"/>
                    <a:pt x="40863" y="33686"/>
                    <a:pt x="40331" y="34485"/>
                  </a:cubicBezTo>
                  <a:cubicBezTo>
                    <a:pt x="40286" y="34485"/>
                    <a:pt x="40286" y="34485"/>
                    <a:pt x="40242" y="34529"/>
                  </a:cubicBezTo>
                  <a:cubicBezTo>
                    <a:pt x="38201" y="35816"/>
                    <a:pt x="36426" y="37502"/>
                    <a:pt x="35051" y="39498"/>
                  </a:cubicBezTo>
                  <a:cubicBezTo>
                    <a:pt x="35007" y="39543"/>
                    <a:pt x="35007" y="39587"/>
                    <a:pt x="35007" y="39587"/>
                  </a:cubicBezTo>
                  <a:lnTo>
                    <a:pt x="34918" y="39454"/>
                  </a:lnTo>
                  <a:cubicBezTo>
                    <a:pt x="34874" y="39410"/>
                    <a:pt x="34829" y="39365"/>
                    <a:pt x="34740" y="39321"/>
                  </a:cubicBezTo>
                  <a:lnTo>
                    <a:pt x="34607" y="39099"/>
                  </a:lnTo>
                  <a:cubicBezTo>
                    <a:pt x="34652" y="39099"/>
                    <a:pt x="34696" y="39055"/>
                    <a:pt x="34740" y="39010"/>
                  </a:cubicBezTo>
                  <a:cubicBezTo>
                    <a:pt x="35317" y="37945"/>
                    <a:pt x="36071" y="36969"/>
                    <a:pt x="36959" y="36126"/>
                  </a:cubicBezTo>
                  <a:cubicBezTo>
                    <a:pt x="37163" y="35922"/>
                    <a:pt x="36975" y="35639"/>
                    <a:pt x="36757" y="35639"/>
                  </a:cubicBezTo>
                  <a:cubicBezTo>
                    <a:pt x="36690" y="35639"/>
                    <a:pt x="36621" y="35665"/>
                    <a:pt x="36560" y="35727"/>
                  </a:cubicBezTo>
                  <a:cubicBezTo>
                    <a:pt x="35628" y="36570"/>
                    <a:pt x="34874" y="37546"/>
                    <a:pt x="34297" y="38655"/>
                  </a:cubicBezTo>
                  <a:cubicBezTo>
                    <a:pt x="34119" y="38434"/>
                    <a:pt x="33986" y="38256"/>
                    <a:pt x="33853" y="38123"/>
                  </a:cubicBezTo>
                  <a:cubicBezTo>
                    <a:pt x="33897" y="38079"/>
                    <a:pt x="33942" y="38034"/>
                    <a:pt x="33986" y="37990"/>
                  </a:cubicBezTo>
                  <a:cubicBezTo>
                    <a:pt x="35184" y="36126"/>
                    <a:pt x="36693" y="34440"/>
                    <a:pt x="38423" y="33021"/>
                  </a:cubicBezTo>
                  <a:cubicBezTo>
                    <a:pt x="38512" y="32932"/>
                    <a:pt x="38512" y="32754"/>
                    <a:pt x="38423" y="32621"/>
                  </a:cubicBezTo>
                  <a:cubicBezTo>
                    <a:pt x="38512" y="32577"/>
                    <a:pt x="38556" y="32399"/>
                    <a:pt x="38467" y="32266"/>
                  </a:cubicBezTo>
                  <a:cubicBezTo>
                    <a:pt x="37314" y="30669"/>
                    <a:pt x="38423" y="28051"/>
                    <a:pt x="39577" y="26720"/>
                  </a:cubicBezTo>
                  <a:close/>
                  <a:moveTo>
                    <a:pt x="35051" y="39809"/>
                  </a:moveTo>
                  <a:cubicBezTo>
                    <a:pt x="35051" y="39809"/>
                    <a:pt x="35051" y="39853"/>
                    <a:pt x="35095" y="39853"/>
                  </a:cubicBezTo>
                  <a:lnTo>
                    <a:pt x="35051" y="39853"/>
                  </a:lnTo>
                  <a:cubicBezTo>
                    <a:pt x="35051" y="39853"/>
                    <a:pt x="35051" y="39809"/>
                    <a:pt x="35051" y="39809"/>
                  </a:cubicBezTo>
                  <a:close/>
                  <a:moveTo>
                    <a:pt x="32211" y="40785"/>
                  </a:moveTo>
                  <a:cubicBezTo>
                    <a:pt x="32300" y="40962"/>
                    <a:pt x="32433" y="41096"/>
                    <a:pt x="32566" y="41273"/>
                  </a:cubicBezTo>
                  <a:cubicBezTo>
                    <a:pt x="32566" y="41317"/>
                    <a:pt x="32611" y="41317"/>
                    <a:pt x="32611" y="41362"/>
                  </a:cubicBezTo>
                  <a:cubicBezTo>
                    <a:pt x="32211" y="41539"/>
                    <a:pt x="31857" y="41761"/>
                    <a:pt x="31457" y="41894"/>
                  </a:cubicBezTo>
                  <a:cubicBezTo>
                    <a:pt x="31590" y="41539"/>
                    <a:pt x="31812" y="41184"/>
                    <a:pt x="32123" y="40918"/>
                  </a:cubicBezTo>
                  <a:cubicBezTo>
                    <a:pt x="32167" y="40874"/>
                    <a:pt x="32211" y="40829"/>
                    <a:pt x="32211" y="40785"/>
                  </a:cubicBezTo>
                  <a:close/>
                  <a:moveTo>
                    <a:pt x="31413" y="39765"/>
                  </a:moveTo>
                  <a:cubicBezTo>
                    <a:pt x="31635" y="39986"/>
                    <a:pt x="31812" y="40253"/>
                    <a:pt x="31990" y="40474"/>
                  </a:cubicBezTo>
                  <a:cubicBezTo>
                    <a:pt x="31964" y="40461"/>
                    <a:pt x="31934" y="40456"/>
                    <a:pt x="31904" y="40456"/>
                  </a:cubicBezTo>
                  <a:cubicBezTo>
                    <a:pt x="31831" y="40456"/>
                    <a:pt x="31755" y="40487"/>
                    <a:pt x="31723" y="40519"/>
                  </a:cubicBezTo>
                  <a:cubicBezTo>
                    <a:pt x="31324" y="40874"/>
                    <a:pt x="31014" y="41317"/>
                    <a:pt x="30880" y="41850"/>
                  </a:cubicBezTo>
                  <a:cubicBezTo>
                    <a:pt x="30836" y="41939"/>
                    <a:pt x="30880" y="42072"/>
                    <a:pt x="30969" y="42116"/>
                  </a:cubicBezTo>
                  <a:cubicBezTo>
                    <a:pt x="30659" y="42249"/>
                    <a:pt x="30348" y="42382"/>
                    <a:pt x="30037" y="42471"/>
                  </a:cubicBezTo>
                  <a:cubicBezTo>
                    <a:pt x="30304" y="41495"/>
                    <a:pt x="30792" y="40563"/>
                    <a:pt x="31413" y="39765"/>
                  </a:cubicBezTo>
                  <a:close/>
                  <a:moveTo>
                    <a:pt x="29505" y="37945"/>
                  </a:moveTo>
                  <a:cubicBezTo>
                    <a:pt x="30037" y="38389"/>
                    <a:pt x="30570" y="38833"/>
                    <a:pt x="31058" y="39365"/>
                  </a:cubicBezTo>
                  <a:cubicBezTo>
                    <a:pt x="30304" y="40253"/>
                    <a:pt x="29771" y="41317"/>
                    <a:pt x="29461" y="42471"/>
                  </a:cubicBezTo>
                  <a:cubicBezTo>
                    <a:pt x="29461" y="42560"/>
                    <a:pt x="29461" y="42604"/>
                    <a:pt x="29461" y="42693"/>
                  </a:cubicBezTo>
                  <a:cubicBezTo>
                    <a:pt x="29283" y="42737"/>
                    <a:pt x="29106" y="42826"/>
                    <a:pt x="28928" y="42870"/>
                  </a:cubicBezTo>
                  <a:cubicBezTo>
                    <a:pt x="29017" y="42027"/>
                    <a:pt x="29239" y="41273"/>
                    <a:pt x="29594" y="40519"/>
                  </a:cubicBezTo>
                  <a:cubicBezTo>
                    <a:pt x="29716" y="40274"/>
                    <a:pt x="29522" y="40071"/>
                    <a:pt x="29331" y="40071"/>
                  </a:cubicBezTo>
                  <a:cubicBezTo>
                    <a:pt x="29246" y="40071"/>
                    <a:pt x="29161" y="40112"/>
                    <a:pt x="29106" y="40208"/>
                  </a:cubicBezTo>
                  <a:cubicBezTo>
                    <a:pt x="28751" y="41007"/>
                    <a:pt x="28529" y="41805"/>
                    <a:pt x="28396" y="42693"/>
                  </a:cubicBezTo>
                  <a:cubicBezTo>
                    <a:pt x="28218" y="42560"/>
                    <a:pt x="28041" y="42471"/>
                    <a:pt x="27863" y="42382"/>
                  </a:cubicBezTo>
                  <a:cubicBezTo>
                    <a:pt x="27908" y="40918"/>
                    <a:pt x="28351" y="39498"/>
                    <a:pt x="29239" y="38300"/>
                  </a:cubicBezTo>
                  <a:cubicBezTo>
                    <a:pt x="29328" y="38256"/>
                    <a:pt x="29372" y="38212"/>
                    <a:pt x="29416" y="38123"/>
                  </a:cubicBezTo>
                  <a:lnTo>
                    <a:pt x="29505" y="37945"/>
                  </a:lnTo>
                  <a:close/>
                  <a:moveTo>
                    <a:pt x="26086" y="43413"/>
                  </a:moveTo>
                  <a:cubicBezTo>
                    <a:pt x="26234" y="43413"/>
                    <a:pt x="26383" y="43424"/>
                    <a:pt x="26532" y="43447"/>
                  </a:cubicBezTo>
                  <a:cubicBezTo>
                    <a:pt x="25956" y="43536"/>
                    <a:pt x="25423" y="43580"/>
                    <a:pt x="24846" y="43669"/>
                  </a:cubicBezTo>
                  <a:cubicBezTo>
                    <a:pt x="25241" y="43504"/>
                    <a:pt x="25661" y="43413"/>
                    <a:pt x="26086" y="43413"/>
                  </a:cubicBezTo>
                  <a:close/>
                  <a:moveTo>
                    <a:pt x="21641" y="583"/>
                  </a:moveTo>
                  <a:cubicBezTo>
                    <a:pt x="27812" y="583"/>
                    <a:pt x="33697" y="3098"/>
                    <a:pt x="37979" y="7553"/>
                  </a:cubicBezTo>
                  <a:cubicBezTo>
                    <a:pt x="37979" y="7598"/>
                    <a:pt x="37935" y="7598"/>
                    <a:pt x="37935" y="7642"/>
                  </a:cubicBezTo>
                  <a:cubicBezTo>
                    <a:pt x="37802" y="8041"/>
                    <a:pt x="37713" y="8485"/>
                    <a:pt x="37757" y="8929"/>
                  </a:cubicBezTo>
                  <a:cubicBezTo>
                    <a:pt x="37757" y="9106"/>
                    <a:pt x="37891" y="9195"/>
                    <a:pt x="38024" y="9195"/>
                  </a:cubicBezTo>
                  <a:cubicBezTo>
                    <a:pt x="38157" y="9195"/>
                    <a:pt x="38290" y="9106"/>
                    <a:pt x="38290" y="8929"/>
                  </a:cubicBezTo>
                  <a:cubicBezTo>
                    <a:pt x="38290" y="8618"/>
                    <a:pt x="38334" y="8308"/>
                    <a:pt x="38423" y="7997"/>
                  </a:cubicBezTo>
                  <a:cubicBezTo>
                    <a:pt x="38734" y="8396"/>
                    <a:pt x="39044" y="8751"/>
                    <a:pt x="39355" y="9106"/>
                  </a:cubicBezTo>
                  <a:cubicBezTo>
                    <a:pt x="39222" y="9106"/>
                    <a:pt x="39089" y="9151"/>
                    <a:pt x="39044" y="9284"/>
                  </a:cubicBezTo>
                  <a:cubicBezTo>
                    <a:pt x="38911" y="9594"/>
                    <a:pt x="38911" y="9949"/>
                    <a:pt x="39089" y="10260"/>
                  </a:cubicBezTo>
                  <a:cubicBezTo>
                    <a:pt x="39130" y="10358"/>
                    <a:pt x="39208" y="10398"/>
                    <a:pt x="39289" y="10398"/>
                  </a:cubicBezTo>
                  <a:cubicBezTo>
                    <a:pt x="39467" y="10398"/>
                    <a:pt x="39668" y="10206"/>
                    <a:pt x="39577" y="9994"/>
                  </a:cubicBezTo>
                  <a:cubicBezTo>
                    <a:pt x="39488" y="9816"/>
                    <a:pt x="39488" y="9639"/>
                    <a:pt x="39577" y="9461"/>
                  </a:cubicBezTo>
                  <a:cubicBezTo>
                    <a:pt x="39577" y="9417"/>
                    <a:pt x="39577" y="9417"/>
                    <a:pt x="39577" y="9417"/>
                  </a:cubicBezTo>
                  <a:cubicBezTo>
                    <a:pt x="39798" y="9727"/>
                    <a:pt x="40065" y="10038"/>
                    <a:pt x="40286" y="10349"/>
                  </a:cubicBezTo>
                  <a:cubicBezTo>
                    <a:pt x="40198" y="10393"/>
                    <a:pt x="40153" y="10482"/>
                    <a:pt x="40153" y="10570"/>
                  </a:cubicBezTo>
                  <a:lnTo>
                    <a:pt x="40153" y="11147"/>
                  </a:lnTo>
                  <a:cubicBezTo>
                    <a:pt x="40153" y="11325"/>
                    <a:pt x="40286" y="11413"/>
                    <a:pt x="40420" y="11413"/>
                  </a:cubicBezTo>
                  <a:cubicBezTo>
                    <a:pt x="40553" y="11413"/>
                    <a:pt x="40686" y="11325"/>
                    <a:pt x="40686" y="11147"/>
                  </a:cubicBezTo>
                  <a:lnTo>
                    <a:pt x="40686" y="11058"/>
                  </a:lnTo>
                  <a:cubicBezTo>
                    <a:pt x="41129" y="11680"/>
                    <a:pt x="41484" y="12345"/>
                    <a:pt x="41795" y="13011"/>
                  </a:cubicBezTo>
                  <a:cubicBezTo>
                    <a:pt x="42106" y="13587"/>
                    <a:pt x="42372" y="14209"/>
                    <a:pt x="42594" y="14830"/>
                  </a:cubicBezTo>
                  <a:cubicBezTo>
                    <a:pt x="42327" y="15140"/>
                    <a:pt x="42061" y="15451"/>
                    <a:pt x="41839" y="15761"/>
                  </a:cubicBezTo>
                  <a:cubicBezTo>
                    <a:pt x="41307" y="15052"/>
                    <a:pt x="40952" y="14209"/>
                    <a:pt x="40819" y="13277"/>
                  </a:cubicBezTo>
                  <a:cubicBezTo>
                    <a:pt x="40784" y="13138"/>
                    <a:pt x="40682" y="13081"/>
                    <a:pt x="40573" y="13081"/>
                  </a:cubicBezTo>
                  <a:cubicBezTo>
                    <a:pt x="40402" y="13081"/>
                    <a:pt x="40215" y="13221"/>
                    <a:pt x="40242" y="13410"/>
                  </a:cubicBezTo>
                  <a:cubicBezTo>
                    <a:pt x="40375" y="14342"/>
                    <a:pt x="40730" y="15229"/>
                    <a:pt x="41263" y="15983"/>
                  </a:cubicBezTo>
                  <a:cubicBezTo>
                    <a:pt x="41129" y="16028"/>
                    <a:pt x="40996" y="16116"/>
                    <a:pt x="40863" y="16205"/>
                  </a:cubicBezTo>
                  <a:cubicBezTo>
                    <a:pt x="40153" y="15362"/>
                    <a:pt x="39710" y="14297"/>
                    <a:pt x="39577" y="13188"/>
                  </a:cubicBezTo>
                  <a:cubicBezTo>
                    <a:pt x="39577" y="13011"/>
                    <a:pt x="39432" y="12922"/>
                    <a:pt x="39294" y="12922"/>
                  </a:cubicBezTo>
                  <a:cubicBezTo>
                    <a:pt x="39155" y="12922"/>
                    <a:pt x="39022" y="13011"/>
                    <a:pt x="39044" y="13188"/>
                  </a:cubicBezTo>
                  <a:cubicBezTo>
                    <a:pt x="39177" y="14430"/>
                    <a:pt x="39665" y="15628"/>
                    <a:pt x="40464" y="16604"/>
                  </a:cubicBezTo>
                  <a:cubicBezTo>
                    <a:pt x="40508" y="16649"/>
                    <a:pt x="40553" y="16649"/>
                    <a:pt x="40597" y="16649"/>
                  </a:cubicBezTo>
                  <a:cubicBezTo>
                    <a:pt x="40597" y="16800"/>
                    <a:pt x="40720" y="16889"/>
                    <a:pt x="40854" y="16889"/>
                  </a:cubicBezTo>
                  <a:cubicBezTo>
                    <a:pt x="40918" y="16889"/>
                    <a:pt x="40984" y="16869"/>
                    <a:pt x="41041" y="16826"/>
                  </a:cubicBezTo>
                  <a:cubicBezTo>
                    <a:pt x="41129" y="16738"/>
                    <a:pt x="41218" y="16649"/>
                    <a:pt x="41351" y="16604"/>
                  </a:cubicBezTo>
                  <a:lnTo>
                    <a:pt x="41351" y="16604"/>
                  </a:lnTo>
                  <a:cubicBezTo>
                    <a:pt x="40775" y="17536"/>
                    <a:pt x="40375" y="18512"/>
                    <a:pt x="40065" y="19577"/>
                  </a:cubicBezTo>
                  <a:lnTo>
                    <a:pt x="40020" y="19577"/>
                  </a:lnTo>
                  <a:cubicBezTo>
                    <a:pt x="39577" y="19710"/>
                    <a:pt x="39222" y="19976"/>
                    <a:pt x="38911" y="20287"/>
                  </a:cubicBezTo>
                  <a:cubicBezTo>
                    <a:pt x="38707" y="20491"/>
                    <a:pt x="38894" y="20774"/>
                    <a:pt x="39113" y="20774"/>
                  </a:cubicBezTo>
                  <a:cubicBezTo>
                    <a:pt x="39179" y="20774"/>
                    <a:pt x="39248" y="20748"/>
                    <a:pt x="39310" y="20686"/>
                  </a:cubicBezTo>
                  <a:cubicBezTo>
                    <a:pt x="39488" y="20509"/>
                    <a:pt x="39710" y="20331"/>
                    <a:pt x="39932" y="20243"/>
                  </a:cubicBezTo>
                  <a:cubicBezTo>
                    <a:pt x="39956" y="20391"/>
                    <a:pt x="40105" y="20484"/>
                    <a:pt x="40247" y="20484"/>
                  </a:cubicBezTo>
                  <a:cubicBezTo>
                    <a:pt x="40360" y="20484"/>
                    <a:pt x="40469" y="20425"/>
                    <a:pt x="40508" y="20287"/>
                  </a:cubicBezTo>
                  <a:cubicBezTo>
                    <a:pt x="40908" y="18512"/>
                    <a:pt x="41706" y="16871"/>
                    <a:pt x="42815" y="15451"/>
                  </a:cubicBezTo>
                  <a:cubicBezTo>
                    <a:pt x="42993" y="15895"/>
                    <a:pt x="43126" y="16338"/>
                    <a:pt x="43259" y="16782"/>
                  </a:cubicBezTo>
                  <a:cubicBezTo>
                    <a:pt x="43170" y="16782"/>
                    <a:pt x="43126" y="16826"/>
                    <a:pt x="43082" y="16871"/>
                  </a:cubicBezTo>
                  <a:cubicBezTo>
                    <a:pt x="41706" y="18778"/>
                    <a:pt x="40952" y="21041"/>
                    <a:pt x="40863" y="23348"/>
                  </a:cubicBezTo>
                  <a:cubicBezTo>
                    <a:pt x="40863" y="23526"/>
                    <a:pt x="41007" y="23615"/>
                    <a:pt x="41152" y="23615"/>
                  </a:cubicBezTo>
                  <a:cubicBezTo>
                    <a:pt x="41296" y="23615"/>
                    <a:pt x="41440" y="23526"/>
                    <a:pt x="41440" y="23348"/>
                  </a:cubicBezTo>
                  <a:cubicBezTo>
                    <a:pt x="41484" y="21219"/>
                    <a:pt x="42194" y="19133"/>
                    <a:pt x="43437" y="17403"/>
                  </a:cubicBezTo>
                  <a:cubicBezTo>
                    <a:pt x="43525" y="17758"/>
                    <a:pt x="43570" y="18157"/>
                    <a:pt x="43658" y="18512"/>
                  </a:cubicBezTo>
                  <a:cubicBezTo>
                    <a:pt x="43614" y="18512"/>
                    <a:pt x="43614" y="18557"/>
                    <a:pt x="43614" y="18557"/>
                  </a:cubicBezTo>
                  <a:cubicBezTo>
                    <a:pt x="43259" y="19000"/>
                    <a:pt x="43037" y="19488"/>
                    <a:pt x="42904" y="20021"/>
                  </a:cubicBezTo>
                  <a:cubicBezTo>
                    <a:pt x="42852" y="20230"/>
                    <a:pt x="43016" y="20363"/>
                    <a:pt x="43187" y="20363"/>
                  </a:cubicBezTo>
                  <a:cubicBezTo>
                    <a:pt x="43305" y="20363"/>
                    <a:pt x="43426" y="20299"/>
                    <a:pt x="43481" y="20154"/>
                  </a:cubicBezTo>
                  <a:cubicBezTo>
                    <a:pt x="43525" y="19843"/>
                    <a:pt x="43658" y="19577"/>
                    <a:pt x="43836" y="19267"/>
                  </a:cubicBezTo>
                  <a:cubicBezTo>
                    <a:pt x="43925" y="20021"/>
                    <a:pt x="43969" y="20775"/>
                    <a:pt x="44013" y="21485"/>
                  </a:cubicBezTo>
                  <a:cubicBezTo>
                    <a:pt x="43880" y="21485"/>
                    <a:pt x="43792" y="21574"/>
                    <a:pt x="43747" y="21707"/>
                  </a:cubicBezTo>
                  <a:cubicBezTo>
                    <a:pt x="43259" y="23260"/>
                    <a:pt x="43170" y="24946"/>
                    <a:pt x="43525" y="26543"/>
                  </a:cubicBezTo>
                  <a:cubicBezTo>
                    <a:pt x="43525" y="26632"/>
                    <a:pt x="43570" y="26720"/>
                    <a:pt x="43614" y="26720"/>
                  </a:cubicBezTo>
                  <a:cubicBezTo>
                    <a:pt x="43525" y="27253"/>
                    <a:pt x="43437" y="27741"/>
                    <a:pt x="43303" y="28229"/>
                  </a:cubicBezTo>
                  <a:cubicBezTo>
                    <a:pt x="42682" y="26365"/>
                    <a:pt x="42505" y="24369"/>
                    <a:pt x="42815" y="22417"/>
                  </a:cubicBezTo>
                  <a:cubicBezTo>
                    <a:pt x="42843" y="22197"/>
                    <a:pt x="42650" y="22046"/>
                    <a:pt x="42478" y="22046"/>
                  </a:cubicBezTo>
                  <a:cubicBezTo>
                    <a:pt x="42371" y="22046"/>
                    <a:pt x="42273" y="22104"/>
                    <a:pt x="42239" y="22239"/>
                  </a:cubicBezTo>
                  <a:cubicBezTo>
                    <a:pt x="41884" y="24546"/>
                    <a:pt x="42150" y="26898"/>
                    <a:pt x="42949" y="29072"/>
                  </a:cubicBezTo>
                  <a:cubicBezTo>
                    <a:pt x="42949" y="29116"/>
                    <a:pt x="42993" y="29116"/>
                    <a:pt x="42993" y="29116"/>
                  </a:cubicBezTo>
                  <a:lnTo>
                    <a:pt x="42949" y="29338"/>
                  </a:lnTo>
                  <a:lnTo>
                    <a:pt x="42860" y="29338"/>
                  </a:lnTo>
                  <a:lnTo>
                    <a:pt x="42594" y="29516"/>
                  </a:lnTo>
                  <a:cubicBezTo>
                    <a:pt x="42017" y="28318"/>
                    <a:pt x="41662" y="26987"/>
                    <a:pt x="41484" y="25656"/>
                  </a:cubicBezTo>
                  <a:cubicBezTo>
                    <a:pt x="41462" y="25478"/>
                    <a:pt x="41318" y="25389"/>
                    <a:pt x="41185" y="25389"/>
                  </a:cubicBezTo>
                  <a:cubicBezTo>
                    <a:pt x="41052" y="25389"/>
                    <a:pt x="40930" y="25478"/>
                    <a:pt x="40952" y="25656"/>
                  </a:cubicBezTo>
                  <a:cubicBezTo>
                    <a:pt x="41085" y="27075"/>
                    <a:pt x="41440" y="28495"/>
                    <a:pt x="42061" y="29782"/>
                  </a:cubicBezTo>
                  <a:lnTo>
                    <a:pt x="41573" y="30048"/>
                  </a:lnTo>
                  <a:cubicBezTo>
                    <a:pt x="41617" y="30004"/>
                    <a:pt x="41573" y="29915"/>
                    <a:pt x="41529" y="29870"/>
                  </a:cubicBezTo>
                  <a:cubicBezTo>
                    <a:pt x="40420" y="28096"/>
                    <a:pt x="39843" y="26010"/>
                    <a:pt x="39843" y="23881"/>
                  </a:cubicBezTo>
                  <a:cubicBezTo>
                    <a:pt x="39843" y="23703"/>
                    <a:pt x="39699" y="23615"/>
                    <a:pt x="39554" y="23615"/>
                  </a:cubicBezTo>
                  <a:cubicBezTo>
                    <a:pt x="39410" y="23615"/>
                    <a:pt x="39266" y="23703"/>
                    <a:pt x="39266" y="23881"/>
                  </a:cubicBezTo>
                  <a:cubicBezTo>
                    <a:pt x="39266" y="24147"/>
                    <a:pt x="39266" y="24413"/>
                    <a:pt x="39310" y="24635"/>
                  </a:cubicBezTo>
                  <a:cubicBezTo>
                    <a:pt x="38778" y="24990"/>
                    <a:pt x="38290" y="25389"/>
                    <a:pt x="37891" y="25833"/>
                  </a:cubicBezTo>
                  <a:cubicBezTo>
                    <a:pt x="37891" y="25789"/>
                    <a:pt x="37846" y="25744"/>
                    <a:pt x="37846" y="25656"/>
                  </a:cubicBezTo>
                  <a:cubicBezTo>
                    <a:pt x="37846" y="25611"/>
                    <a:pt x="37846" y="25567"/>
                    <a:pt x="37846" y="25567"/>
                  </a:cubicBezTo>
                  <a:cubicBezTo>
                    <a:pt x="37891" y="24236"/>
                    <a:pt x="38556" y="23038"/>
                    <a:pt x="39621" y="22239"/>
                  </a:cubicBezTo>
                  <a:cubicBezTo>
                    <a:pt x="39832" y="22063"/>
                    <a:pt x="39624" y="21775"/>
                    <a:pt x="39396" y="21775"/>
                  </a:cubicBezTo>
                  <a:cubicBezTo>
                    <a:pt x="39337" y="21775"/>
                    <a:pt x="39276" y="21794"/>
                    <a:pt x="39222" y="21840"/>
                  </a:cubicBezTo>
                  <a:cubicBezTo>
                    <a:pt x="38201" y="22639"/>
                    <a:pt x="37536" y="23748"/>
                    <a:pt x="37358" y="25034"/>
                  </a:cubicBezTo>
                  <a:cubicBezTo>
                    <a:pt x="37318" y="25014"/>
                    <a:pt x="37277" y="25005"/>
                    <a:pt x="37237" y="25005"/>
                  </a:cubicBezTo>
                  <a:cubicBezTo>
                    <a:pt x="37010" y="25005"/>
                    <a:pt x="36815" y="25290"/>
                    <a:pt x="37003" y="25478"/>
                  </a:cubicBezTo>
                  <a:cubicBezTo>
                    <a:pt x="37225" y="25656"/>
                    <a:pt x="37358" y="25922"/>
                    <a:pt x="37403" y="26188"/>
                  </a:cubicBezTo>
                  <a:cubicBezTo>
                    <a:pt x="37403" y="26277"/>
                    <a:pt x="37403" y="26321"/>
                    <a:pt x="37491" y="26365"/>
                  </a:cubicBezTo>
                  <a:cubicBezTo>
                    <a:pt x="37401" y="26547"/>
                    <a:pt x="37557" y="26707"/>
                    <a:pt x="37736" y="26707"/>
                  </a:cubicBezTo>
                  <a:cubicBezTo>
                    <a:pt x="37820" y="26707"/>
                    <a:pt x="37909" y="26672"/>
                    <a:pt x="37979" y="26587"/>
                  </a:cubicBezTo>
                  <a:cubicBezTo>
                    <a:pt x="38334" y="26055"/>
                    <a:pt x="38822" y="25611"/>
                    <a:pt x="39355" y="25256"/>
                  </a:cubicBezTo>
                  <a:cubicBezTo>
                    <a:pt x="39399" y="25567"/>
                    <a:pt x="39443" y="25922"/>
                    <a:pt x="39488" y="26232"/>
                  </a:cubicBezTo>
                  <a:cubicBezTo>
                    <a:pt x="39464" y="26220"/>
                    <a:pt x="39440" y="26215"/>
                    <a:pt x="39417" y="26215"/>
                  </a:cubicBezTo>
                  <a:cubicBezTo>
                    <a:pt x="39355" y="26215"/>
                    <a:pt x="39298" y="26256"/>
                    <a:pt x="39266" y="26321"/>
                  </a:cubicBezTo>
                  <a:cubicBezTo>
                    <a:pt x="37979" y="27785"/>
                    <a:pt x="36737" y="30758"/>
                    <a:pt x="38068" y="32533"/>
                  </a:cubicBezTo>
                  <a:lnTo>
                    <a:pt x="38112" y="32577"/>
                  </a:lnTo>
                  <a:cubicBezTo>
                    <a:pt x="37891" y="32754"/>
                    <a:pt x="37713" y="32932"/>
                    <a:pt x="37491" y="33109"/>
                  </a:cubicBezTo>
                  <a:cubicBezTo>
                    <a:pt x="36870" y="32133"/>
                    <a:pt x="36604" y="30980"/>
                    <a:pt x="36737" y="29782"/>
                  </a:cubicBezTo>
                  <a:cubicBezTo>
                    <a:pt x="36737" y="29604"/>
                    <a:pt x="36604" y="29516"/>
                    <a:pt x="36465" y="29516"/>
                  </a:cubicBezTo>
                  <a:cubicBezTo>
                    <a:pt x="36327" y="29516"/>
                    <a:pt x="36182" y="29604"/>
                    <a:pt x="36160" y="29782"/>
                  </a:cubicBezTo>
                  <a:cubicBezTo>
                    <a:pt x="36160" y="29870"/>
                    <a:pt x="36160" y="29915"/>
                    <a:pt x="36160" y="30004"/>
                  </a:cubicBezTo>
                  <a:cubicBezTo>
                    <a:pt x="36116" y="29959"/>
                    <a:pt x="36071" y="29915"/>
                    <a:pt x="36027" y="29870"/>
                  </a:cubicBezTo>
                  <a:cubicBezTo>
                    <a:pt x="35140" y="29516"/>
                    <a:pt x="34208" y="29338"/>
                    <a:pt x="33276" y="29338"/>
                  </a:cubicBezTo>
                  <a:cubicBezTo>
                    <a:pt x="32877" y="29338"/>
                    <a:pt x="32877" y="29870"/>
                    <a:pt x="33276" y="29870"/>
                  </a:cubicBezTo>
                  <a:cubicBezTo>
                    <a:pt x="34164" y="29870"/>
                    <a:pt x="35051" y="30092"/>
                    <a:pt x="35894" y="30403"/>
                  </a:cubicBezTo>
                  <a:cubicBezTo>
                    <a:pt x="35931" y="30421"/>
                    <a:pt x="35968" y="30432"/>
                    <a:pt x="36004" y="30432"/>
                  </a:cubicBezTo>
                  <a:cubicBezTo>
                    <a:pt x="36056" y="30432"/>
                    <a:pt x="36108" y="30411"/>
                    <a:pt x="36160" y="30359"/>
                  </a:cubicBezTo>
                  <a:lnTo>
                    <a:pt x="36160" y="30359"/>
                  </a:lnTo>
                  <a:cubicBezTo>
                    <a:pt x="36116" y="30580"/>
                    <a:pt x="36160" y="30802"/>
                    <a:pt x="36160" y="31024"/>
                  </a:cubicBezTo>
                  <a:cubicBezTo>
                    <a:pt x="36146" y="31022"/>
                    <a:pt x="36133" y="31021"/>
                    <a:pt x="36119" y="31021"/>
                  </a:cubicBezTo>
                  <a:cubicBezTo>
                    <a:pt x="35877" y="31021"/>
                    <a:pt x="35730" y="31386"/>
                    <a:pt x="35983" y="31512"/>
                  </a:cubicBezTo>
                  <a:lnTo>
                    <a:pt x="36160" y="31601"/>
                  </a:lnTo>
                  <a:cubicBezTo>
                    <a:pt x="36205" y="31601"/>
                    <a:pt x="36249" y="31645"/>
                    <a:pt x="36293" y="31645"/>
                  </a:cubicBezTo>
                  <a:cubicBezTo>
                    <a:pt x="36426" y="32266"/>
                    <a:pt x="36693" y="32888"/>
                    <a:pt x="37003" y="33420"/>
                  </a:cubicBezTo>
                  <a:lnTo>
                    <a:pt x="36560" y="33242"/>
                  </a:lnTo>
                  <a:cubicBezTo>
                    <a:pt x="36525" y="33228"/>
                    <a:pt x="36493" y="33221"/>
                    <a:pt x="36463" y="33221"/>
                  </a:cubicBezTo>
                  <a:cubicBezTo>
                    <a:pt x="36216" y="33221"/>
                    <a:pt x="36110" y="33656"/>
                    <a:pt x="36426" y="33775"/>
                  </a:cubicBezTo>
                  <a:lnTo>
                    <a:pt x="36693" y="33908"/>
                  </a:lnTo>
                  <a:cubicBezTo>
                    <a:pt x="36471" y="34085"/>
                    <a:pt x="36293" y="34263"/>
                    <a:pt x="36116" y="34440"/>
                  </a:cubicBezTo>
                  <a:cubicBezTo>
                    <a:pt x="35140" y="33597"/>
                    <a:pt x="33897" y="33109"/>
                    <a:pt x="32611" y="32976"/>
                  </a:cubicBezTo>
                  <a:cubicBezTo>
                    <a:pt x="32566" y="32710"/>
                    <a:pt x="32566" y="32444"/>
                    <a:pt x="32522" y="32133"/>
                  </a:cubicBezTo>
                  <a:lnTo>
                    <a:pt x="32522" y="32133"/>
                  </a:lnTo>
                  <a:cubicBezTo>
                    <a:pt x="33143" y="32178"/>
                    <a:pt x="33764" y="32311"/>
                    <a:pt x="34341" y="32621"/>
                  </a:cubicBezTo>
                  <a:cubicBezTo>
                    <a:pt x="34388" y="32648"/>
                    <a:pt x="34433" y="32660"/>
                    <a:pt x="34476" y="32660"/>
                  </a:cubicBezTo>
                  <a:cubicBezTo>
                    <a:pt x="34719" y="32660"/>
                    <a:pt x="34871" y="32284"/>
                    <a:pt x="34607" y="32133"/>
                  </a:cubicBezTo>
                  <a:cubicBezTo>
                    <a:pt x="33942" y="31778"/>
                    <a:pt x="33232" y="31601"/>
                    <a:pt x="32478" y="31601"/>
                  </a:cubicBezTo>
                  <a:cubicBezTo>
                    <a:pt x="32458" y="31423"/>
                    <a:pt x="32333" y="31342"/>
                    <a:pt x="32208" y="31342"/>
                  </a:cubicBezTo>
                  <a:cubicBezTo>
                    <a:pt x="32052" y="31342"/>
                    <a:pt x="31896" y="31468"/>
                    <a:pt x="31945" y="31690"/>
                  </a:cubicBezTo>
                  <a:cubicBezTo>
                    <a:pt x="31945" y="33109"/>
                    <a:pt x="32256" y="34529"/>
                    <a:pt x="32833" y="35905"/>
                  </a:cubicBezTo>
                  <a:cubicBezTo>
                    <a:pt x="32886" y="36028"/>
                    <a:pt x="33001" y="36081"/>
                    <a:pt x="33114" y="36081"/>
                  </a:cubicBezTo>
                  <a:cubicBezTo>
                    <a:pt x="33284" y="36081"/>
                    <a:pt x="33445" y="35959"/>
                    <a:pt x="33365" y="35771"/>
                  </a:cubicBezTo>
                  <a:cubicBezTo>
                    <a:pt x="33276" y="35416"/>
                    <a:pt x="33143" y="35150"/>
                    <a:pt x="33054" y="34840"/>
                  </a:cubicBezTo>
                  <a:lnTo>
                    <a:pt x="33054" y="34840"/>
                  </a:lnTo>
                  <a:cubicBezTo>
                    <a:pt x="33720" y="34973"/>
                    <a:pt x="34341" y="35239"/>
                    <a:pt x="34918" y="35594"/>
                  </a:cubicBezTo>
                  <a:cubicBezTo>
                    <a:pt x="34962" y="35638"/>
                    <a:pt x="35007" y="35638"/>
                    <a:pt x="35051" y="35638"/>
                  </a:cubicBezTo>
                  <a:cubicBezTo>
                    <a:pt x="34474" y="36304"/>
                    <a:pt x="33986" y="36969"/>
                    <a:pt x="33498" y="37679"/>
                  </a:cubicBezTo>
                  <a:cubicBezTo>
                    <a:pt x="33188" y="37280"/>
                    <a:pt x="32788" y="36925"/>
                    <a:pt x="32389" y="36614"/>
                  </a:cubicBezTo>
                  <a:cubicBezTo>
                    <a:pt x="32478" y="36526"/>
                    <a:pt x="32478" y="36437"/>
                    <a:pt x="32389" y="36348"/>
                  </a:cubicBezTo>
                  <a:cubicBezTo>
                    <a:pt x="31945" y="35594"/>
                    <a:pt x="31679" y="34751"/>
                    <a:pt x="31546" y="33864"/>
                  </a:cubicBezTo>
                  <a:cubicBezTo>
                    <a:pt x="31524" y="33686"/>
                    <a:pt x="31380" y="33597"/>
                    <a:pt x="31246" y="33597"/>
                  </a:cubicBezTo>
                  <a:cubicBezTo>
                    <a:pt x="31113" y="33597"/>
                    <a:pt x="30991" y="33686"/>
                    <a:pt x="31014" y="33864"/>
                  </a:cubicBezTo>
                  <a:cubicBezTo>
                    <a:pt x="31102" y="34618"/>
                    <a:pt x="31324" y="35372"/>
                    <a:pt x="31635" y="36038"/>
                  </a:cubicBezTo>
                  <a:cubicBezTo>
                    <a:pt x="31235" y="35771"/>
                    <a:pt x="30792" y="35505"/>
                    <a:pt x="30348" y="35283"/>
                  </a:cubicBezTo>
                  <a:cubicBezTo>
                    <a:pt x="30311" y="35268"/>
                    <a:pt x="30275" y="35261"/>
                    <a:pt x="30241" y="35261"/>
                  </a:cubicBezTo>
                  <a:cubicBezTo>
                    <a:pt x="29983" y="35261"/>
                    <a:pt x="29808" y="35654"/>
                    <a:pt x="30082" y="35771"/>
                  </a:cubicBezTo>
                  <a:cubicBezTo>
                    <a:pt x="31990" y="36703"/>
                    <a:pt x="33587" y="38212"/>
                    <a:pt x="34563" y="40075"/>
                  </a:cubicBezTo>
                  <a:cubicBezTo>
                    <a:pt x="34563" y="40119"/>
                    <a:pt x="34607" y="40164"/>
                    <a:pt x="34652" y="40164"/>
                  </a:cubicBezTo>
                  <a:cubicBezTo>
                    <a:pt x="34119" y="40519"/>
                    <a:pt x="33631" y="40829"/>
                    <a:pt x="33099" y="41096"/>
                  </a:cubicBezTo>
                  <a:cubicBezTo>
                    <a:pt x="33099" y="41096"/>
                    <a:pt x="33099" y="41051"/>
                    <a:pt x="33054" y="41007"/>
                  </a:cubicBezTo>
                  <a:cubicBezTo>
                    <a:pt x="32123" y="39454"/>
                    <a:pt x="30836" y="38123"/>
                    <a:pt x="29328" y="37102"/>
                  </a:cubicBezTo>
                  <a:cubicBezTo>
                    <a:pt x="29281" y="37076"/>
                    <a:pt x="29236" y="37064"/>
                    <a:pt x="29193" y="37064"/>
                  </a:cubicBezTo>
                  <a:cubicBezTo>
                    <a:pt x="28950" y="37064"/>
                    <a:pt x="28797" y="37440"/>
                    <a:pt x="29061" y="37591"/>
                  </a:cubicBezTo>
                  <a:cubicBezTo>
                    <a:pt x="27997" y="38877"/>
                    <a:pt x="27420" y="40430"/>
                    <a:pt x="27331" y="42072"/>
                  </a:cubicBezTo>
                  <a:cubicBezTo>
                    <a:pt x="27065" y="41939"/>
                    <a:pt x="26799" y="41805"/>
                    <a:pt x="26532" y="41717"/>
                  </a:cubicBezTo>
                  <a:cubicBezTo>
                    <a:pt x="26514" y="41709"/>
                    <a:pt x="26496" y="41706"/>
                    <a:pt x="26478" y="41706"/>
                  </a:cubicBezTo>
                  <a:cubicBezTo>
                    <a:pt x="26278" y="41706"/>
                    <a:pt x="26114" y="42131"/>
                    <a:pt x="26399" y="42294"/>
                  </a:cubicBezTo>
                  <a:cubicBezTo>
                    <a:pt x="26710" y="42427"/>
                    <a:pt x="27065" y="42560"/>
                    <a:pt x="27375" y="42693"/>
                  </a:cubicBezTo>
                  <a:cubicBezTo>
                    <a:pt x="27420" y="42782"/>
                    <a:pt x="27508" y="42870"/>
                    <a:pt x="27597" y="42870"/>
                  </a:cubicBezTo>
                  <a:cubicBezTo>
                    <a:pt x="27730" y="42915"/>
                    <a:pt x="27908" y="43003"/>
                    <a:pt x="28041" y="43092"/>
                  </a:cubicBezTo>
                  <a:lnTo>
                    <a:pt x="27287" y="43314"/>
                  </a:lnTo>
                  <a:cubicBezTo>
                    <a:pt x="27331" y="43137"/>
                    <a:pt x="27287" y="42959"/>
                    <a:pt x="27109" y="42959"/>
                  </a:cubicBezTo>
                  <a:cubicBezTo>
                    <a:pt x="26816" y="42895"/>
                    <a:pt x="26520" y="42865"/>
                    <a:pt x="26224" y="42865"/>
                  </a:cubicBezTo>
                  <a:cubicBezTo>
                    <a:pt x="25489" y="42865"/>
                    <a:pt x="24757" y="43055"/>
                    <a:pt x="24092" y="43403"/>
                  </a:cubicBezTo>
                  <a:cubicBezTo>
                    <a:pt x="23959" y="43491"/>
                    <a:pt x="23915" y="43625"/>
                    <a:pt x="23959" y="43758"/>
                  </a:cubicBezTo>
                  <a:cubicBezTo>
                    <a:pt x="23471" y="43758"/>
                    <a:pt x="22983" y="43802"/>
                    <a:pt x="22451" y="43802"/>
                  </a:cubicBezTo>
                  <a:cubicBezTo>
                    <a:pt x="22894" y="43314"/>
                    <a:pt x="23427" y="42959"/>
                    <a:pt x="24048" y="42737"/>
                  </a:cubicBezTo>
                  <a:cubicBezTo>
                    <a:pt x="24376" y="42655"/>
                    <a:pt x="24287" y="42195"/>
                    <a:pt x="23992" y="42195"/>
                  </a:cubicBezTo>
                  <a:cubicBezTo>
                    <a:pt x="23968" y="42195"/>
                    <a:pt x="23942" y="42198"/>
                    <a:pt x="23915" y="42205"/>
                  </a:cubicBezTo>
                  <a:cubicBezTo>
                    <a:pt x="23116" y="42427"/>
                    <a:pt x="22406" y="42915"/>
                    <a:pt x="21918" y="43536"/>
                  </a:cubicBezTo>
                  <a:cubicBezTo>
                    <a:pt x="21874" y="43625"/>
                    <a:pt x="21829" y="43669"/>
                    <a:pt x="21874" y="43713"/>
                  </a:cubicBezTo>
                  <a:cubicBezTo>
                    <a:pt x="19300" y="43669"/>
                    <a:pt x="16771" y="43181"/>
                    <a:pt x="14376" y="42249"/>
                  </a:cubicBezTo>
                  <a:cubicBezTo>
                    <a:pt x="10072" y="40652"/>
                    <a:pt x="6345" y="37724"/>
                    <a:pt x="3816" y="33908"/>
                  </a:cubicBezTo>
                  <a:cubicBezTo>
                    <a:pt x="1287" y="29870"/>
                    <a:pt x="666" y="25034"/>
                    <a:pt x="1198" y="20420"/>
                  </a:cubicBezTo>
                  <a:cubicBezTo>
                    <a:pt x="2396" y="10038"/>
                    <a:pt x="10382" y="987"/>
                    <a:pt x="21164" y="588"/>
                  </a:cubicBezTo>
                  <a:cubicBezTo>
                    <a:pt x="21323" y="584"/>
                    <a:pt x="21482" y="583"/>
                    <a:pt x="21641" y="583"/>
                  </a:cubicBezTo>
                  <a:close/>
                  <a:moveTo>
                    <a:pt x="21546" y="0"/>
                  </a:moveTo>
                  <a:cubicBezTo>
                    <a:pt x="21316" y="0"/>
                    <a:pt x="21085" y="4"/>
                    <a:pt x="20853" y="11"/>
                  </a:cubicBezTo>
                  <a:lnTo>
                    <a:pt x="20765" y="11"/>
                  </a:lnTo>
                  <a:cubicBezTo>
                    <a:pt x="11492" y="588"/>
                    <a:pt x="3905" y="7465"/>
                    <a:pt x="1464" y="16250"/>
                  </a:cubicBezTo>
                  <a:cubicBezTo>
                    <a:pt x="133" y="20953"/>
                    <a:pt x="0" y="26277"/>
                    <a:pt x="1731" y="30891"/>
                  </a:cubicBezTo>
                  <a:cubicBezTo>
                    <a:pt x="3328" y="35062"/>
                    <a:pt x="6478" y="38478"/>
                    <a:pt x="10249" y="40785"/>
                  </a:cubicBezTo>
                  <a:cubicBezTo>
                    <a:pt x="14030" y="43109"/>
                    <a:pt x="18375" y="44316"/>
                    <a:pt x="22688" y="44316"/>
                  </a:cubicBezTo>
                  <a:cubicBezTo>
                    <a:pt x="27435" y="44316"/>
                    <a:pt x="32145" y="42854"/>
                    <a:pt x="36027" y="39809"/>
                  </a:cubicBezTo>
                  <a:cubicBezTo>
                    <a:pt x="43170" y="34263"/>
                    <a:pt x="46143" y="24901"/>
                    <a:pt x="43614" y="16250"/>
                  </a:cubicBezTo>
                  <a:cubicBezTo>
                    <a:pt x="40795" y="6535"/>
                    <a:pt x="31533" y="0"/>
                    <a:pt x="21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2216399" y="4260413"/>
              <a:ext cx="63863" cy="40331"/>
            </a:xfrm>
            <a:custGeom>
              <a:avLst/>
              <a:gdLst/>
              <a:ahLst/>
              <a:cxnLst/>
              <a:rect l="l" t="t" r="r" b="b"/>
              <a:pathLst>
                <a:path w="844" h="533" extrusionOk="0">
                  <a:moveTo>
                    <a:pt x="400" y="0"/>
                  </a:moveTo>
                  <a:cubicBezTo>
                    <a:pt x="0" y="0"/>
                    <a:pt x="0" y="533"/>
                    <a:pt x="400" y="533"/>
                  </a:cubicBezTo>
                  <a:lnTo>
                    <a:pt x="488" y="533"/>
                  </a:lnTo>
                  <a:cubicBezTo>
                    <a:pt x="843" y="533"/>
                    <a:pt x="843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2552136" y="4055581"/>
              <a:ext cx="43660" cy="49638"/>
            </a:xfrm>
            <a:custGeom>
              <a:avLst/>
              <a:gdLst/>
              <a:ahLst/>
              <a:cxnLst/>
              <a:rect l="l" t="t" r="r" b="b"/>
              <a:pathLst>
                <a:path w="577" h="656" extrusionOk="0">
                  <a:moveTo>
                    <a:pt x="288" y="1"/>
                  </a:moveTo>
                  <a:cubicBezTo>
                    <a:pt x="144" y="1"/>
                    <a:pt x="0" y="89"/>
                    <a:pt x="0" y="267"/>
                  </a:cubicBezTo>
                  <a:lnTo>
                    <a:pt x="0" y="356"/>
                  </a:lnTo>
                  <a:cubicBezTo>
                    <a:pt x="0" y="555"/>
                    <a:pt x="144" y="655"/>
                    <a:pt x="288" y="655"/>
                  </a:cubicBezTo>
                  <a:cubicBezTo>
                    <a:pt x="433" y="655"/>
                    <a:pt x="577" y="555"/>
                    <a:pt x="577" y="356"/>
                  </a:cubicBezTo>
                  <a:lnTo>
                    <a:pt x="577" y="267"/>
                  </a:lnTo>
                  <a:cubicBezTo>
                    <a:pt x="577" y="89"/>
                    <a:pt x="433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2549185" y="3854456"/>
              <a:ext cx="233283" cy="170933"/>
            </a:xfrm>
            <a:custGeom>
              <a:avLst/>
              <a:gdLst/>
              <a:ahLst/>
              <a:cxnLst/>
              <a:rect l="l" t="t" r="r" b="b"/>
              <a:pathLst>
                <a:path w="3083" h="2259" extrusionOk="0">
                  <a:moveTo>
                    <a:pt x="425" y="0"/>
                  </a:moveTo>
                  <a:cubicBezTo>
                    <a:pt x="177" y="0"/>
                    <a:pt x="0" y="343"/>
                    <a:pt x="261" y="529"/>
                  </a:cubicBezTo>
                  <a:cubicBezTo>
                    <a:pt x="1059" y="1017"/>
                    <a:pt x="1769" y="1594"/>
                    <a:pt x="2479" y="2171"/>
                  </a:cubicBezTo>
                  <a:cubicBezTo>
                    <a:pt x="2542" y="2233"/>
                    <a:pt x="2612" y="2259"/>
                    <a:pt x="2679" y="2259"/>
                  </a:cubicBezTo>
                  <a:cubicBezTo>
                    <a:pt x="2896" y="2259"/>
                    <a:pt x="3082" y="1985"/>
                    <a:pt x="2879" y="1816"/>
                  </a:cubicBezTo>
                  <a:cubicBezTo>
                    <a:pt x="2124" y="1150"/>
                    <a:pt x="1370" y="573"/>
                    <a:pt x="571" y="41"/>
                  </a:cubicBezTo>
                  <a:cubicBezTo>
                    <a:pt x="522" y="13"/>
                    <a:pt x="472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2783754" y="4048846"/>
              <a:ext cx="63863" cy="43736"/>
            </a:xfrm>
            <a:custGeom>
              <a:avLst/>
              <a:gdLst/>
              <a:ahLst/>
              <a:cxnLst/>
              <a:rect l="l" t="t" r="r" b="b"/>
              <a:pathLst>
                <a:path w="844" h="578" extrusionOk="0">
                  <a:moveTo>
                    <a:pt x="355" y="1"/>
                  </a:moveTo>
                  <a:cubicBezTo>
                    <a:pt x="0" y="1"/>
                    <a:pt x="0" y="578"/>
                    <a:pt x="355" y="578"/>
                  </a:cubicBezTo>
                  <a:lnTo>
                    <a:pt x="444" y="578"/>
                  </a:lnTo>
                  <a:cubicBezTo>
                    <a:pt x="843" y="578"/>
                    <a:pt x="84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2838083" y="4112710"/>
              <a:ext cx="65301" cy="50319"/>
            </a:xfrm>
            <a:custGeom>
              <a:avLst/>
              <a:gdLst/>
              <a:ahLst/>
              <a:cxnLst/>
              <a:rect l="l" t="t" r="r" b="b"/>
              <a:pathLst>
                <a:path w="863" h="665" extrusionOk="0">
                  <a:moveTo>
                    <a:pt x="394" y="0"/>
                  </a:moveTo>
                  <a:cubicBezTo>
                    <a:pt x="194" y="0"/>
                    <a:pt x="0" y="274"/>
                    <a:pt x="170" y="444"/>
                  </a:cubicBezTo>
                  <a:lnTo>
                    <a:pt x="259" y="577"/>
                  </a:lnTo>
                  <a:cubicBezTo>
                    <a:pt x="320" y="639"/>
                    <a:pt x="389" y="664"/>
                    <a:pt x="456" y="664"/>
                  </a:cubicBezTo>
                  <a:cubicBezTo>
                    <a:pt x="674" y="664"/>
                    <a:pt x="862" y="382"/>
                    <a:pt x="658" y="177"/>
                  </a:cubicBezTo>
                  <a:cubicBezTo>
                    <a:pt x="658" y="133"/>
                    <a:pt x="613" y="89"/>
                    <a:pt x="569" y="89"/>
                  </a:cubicBezTo>
                  <a:cubicBezTo>
                    <a:pt x="517" y="26"/>
                    <a:pt x="45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3153011" y="3719844"/>
              <a:ext cx="43736" cy="49638"/>
            </a:xfrm>
            <a:custGeom>
              <a:avLst/>
              <a:gdLst/>
              <a:ahLst/>
              <a:cxnLst/>
              <a:rect l="l" t="t" r="r" b="b"/>
              <a:pathLst>
                <a:path w="578" h="656" extrusionOk="0">
                  <a:moveTo>
                    <a:pt x="289" y="1"/>
                  </a:moveTo>
                  <a:cubicBezTo>
                    <a:pt x="145" y="1"/>
                    <a:pt x="1" y="90"/>
                    <a:pt x="1" y="267"/>
                  </a:cubicBezTo>
                  <a:lnTo>
                    <a:pt x="1" y="356"/>
                  </a:lnTo>
                  <a:cubicBezTo>
                    <a:pt x="1" y="555"/>
                    <a:pt x="145" y="655"/>
                    <a:pt x="289" y="655"/>
                  </a:cubicBezTo>
                  <a:cubicBezTo>
                    <a:pt x="433" y="655"/>
                    <a:pt x="578" y="555"/>
                    <a:pt x="578" y="356"/>
                  </a:cubicBezTo>
                  <a:lnTo>
                    <a:pt x="578" y="267"/>
                  </a:lnTo>
                  <a:cubicBezTo>
                    <a:pt x="578" y="90"/>
                    <a:pt x="433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3300790" y="2796625"/>
              <a:ext cx="43660" cy="49638"/>
            </a:xfrm>
            <a:custGeom>
              <a:avLst/>
              <a:gdLst/>
              <a:ahLst/>
              <a:cxnLst/>
              <a:rect l="l" t="t" r="r" b="b"/>
              <a:pathLst>
                <a:path w="577" h="656" extrusionOk="0">
                  <a:moveTo>
                    <a:pt x="288" y="1"/>
                  </a:moveTo>
                  <a:cubicBezTo>
                    <a:pt x="144" y="1"/>
                    <a:pt x="0" y="89"/>
                    <a:pt x="0" y="267"/>
                  </a:cubicBezTo>
                  <a:lnTo>
                    <a:pt x="0" y="356"/>
                  </a:lnTo>
                  <a:cubicBezTo>
                    <a:pt x="0" y="555"/>
                    <a:pt x="144" y="655"/>
                    <a:pt x="288" y="655"/>
                  </a:cubicBezTo>
                  <a:cubicBezTo>
                    <a:pt x="433" y="655"/>
                    <a:pt x="577" y="555"/>
                    <a:pt x="577" y="356"/>
                  </a:cubicBezTo>
                  <a:lnTo>
                    <a:pt x="577" y="267"/>
                  </a:lnTo>
                  <a:cubicBezTo>
                    <a:pt x="577" y="89"/>
                    <a:pt x="433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3262199" y="3378659"/>
              <a:ext cx="57129" cy="159961"/>
            </a:xfrm>
            <a:custGeom>
              <a:avLst/>
              <a:gdLst/>
              <a:ahLst/>
              <a:cxnLst/>
              <a:rect l="l" t="t" r="r" b="b"/>
              <a:pathLst>
                <a:path w="755" h="2114" extrusionOk="0">
                  <a:moveTo>
                    <a:pt x="263" y="1"/>
                  </a:moveTo>
                  <a:cubicBezTo>
                    <a:pt x="124" y="1"/>
                    <a:pt x="1" y="79"/>
                    <a:pt x="22" y="251"/>
                  </a:cubicBezTo>
                  <a:cubicBezTo>
                    <a:pt x="66" y="783"/>
                    <a:pt x="155" y="1315"/>
                    <a:pt x="200" y="1848"/>
                  </a:cubicBezTo>
                  <a:cubicBezTo>
                    <a:pt x="222" y="2025"/>
                    <a:pt x="366" y="2114"/>
                    <a:pt x="499" y="2114"/>
                  </a:cubicBezTo>
                  <a:cubicBezTo>
                    <a:pt x="632" y="2114"/>
                    <a:pt x="754" y="2025"/>
                    <a:pt x="732" y="1848"/>
                  </a:cubicBezTo>
                  <a:cubicBezTo>
                    <a:pt x="688" y="1315"/>
                    <a:pt x="643" y="783"/>
                    <a:pt x="599" y="251"/>
                  </a:cubicBezTo>
                  <a:cubicBezTo>
                    <a:pt x="576" y="90"/>
                    <a:pt x="411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3062740" y="3244576"/>
              <a:ext cx="65528" cy="48957"/>
            </a:xfrm>
            <a:custGeom>
              <a:avLst/>
              <a:gdLst/>
              <a:ahLst/>
              <a:cxnLst/>
              <a:rect l="l" t="t" r="r" b="b"/>
              <a:pathLst>
                <a:path w="866" h="647" extrusionOk="0">
                  <a:moveTo>
                    <a:pt x="391" y="1"/>
                  </a:moveTo>
                  <a:cubicBezTo>
                    <a:pt x="178" y="1"/>
                    <a:pt x="0" y="262"/>
                    <a:pt x="173" y="470"/>
                  </a:cubicBezTo>
                  <a:lnTo>
                    <a:pt x="262" y="558"/>
                  </a:lnTo>
                  <a:cubicBezTo>
                    <a:pt x="324" y="620"/>
                    <a:pt x="393" y="646"/>
                    <a:pt x="459" y="646"/>
                  </a:cubicBezTo>
                  <a:cubicBezTo>
                    <a:pt x="678" y="646"/>
                    <a:pt x="866" y="363"/>
                    <a:pt x="661" y="159"/>
                  </a:cubicBezTo>
                  <a:lnTo>
                    <a:pt x="573" y="70"/>
                  </a:lnTo>
                  <a:cubicBezTo>
                    <a:pt x="514" y="21"/>
                    <a:pt x="451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2770285" y="3404310"/>
              <a:ext cx="175095" cy="62123"/>
            </a:xfrm>
            <a:custGeom>
              <a:avLst/>
              <a:gdLst/>
              <a:ahLst/>
              <a:cxnLst/>
              <a:rect l="l" t="t" r="r" b="b"/>
              <a:pathLst>
                <a:path w="2314" h="821" extrusionOk="0">
                  <a:moveTo>
                    <a:pt x="356" y="0"/>
                  </a:moveTo>
                  <a:cubicBezTo>
                    <a:pt x="1" y="45"/>
                    <a:pt x="1" y="577"/>
                    <a:pt x="356" y="577"/>
                  </a:cubicBezTo>
                  <a:cubicBezTo>
                    <a:pt x="888" y="577"/>
                    <a:pt x="1376" y="621"/>
                    <a:pt x="1864" y="799"/>
                  </a:cubicBezTo>
                  <a:cubicBezTo>
                    <a:pt x="1903" y="813"/>
                    <a:pt x="1940" y="820"/>
                    <a:pt x="1973" y="820"/>
                  </a:cubicBezTo>
                  <a:cubicBezTo>
                    <a:pt x="2243" y="820"/>
                    <a:pt x="2314" y="385"/>
                    <a:pt x="1998" y="266"/>
                  </a:cubicBezTo>
                  <a:cubicBezTo>
                    <a:pt x="1465" y="45"/>
                    <a:pt x="933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2951584" y="3434502"/>
              <a:ext cx="63863" cy="40331"/>
            </a:xfrm>
            <a:custGeom>
              <a:avLst/>
              <a:gdLst/>
              <a:ahLst/>
              <a:cxnLst/>
              <a:rect l="l" t="t" r="r" b="b"/>
              <a:pathLst>
                <a:path w="844" h="533" extrusionOk="0">
                  <a:moveTo>
                    <a:pt x="356" y="1"/>
                  </a:moveTo>
                  <a:cubicBezTo>
                    <a:pt x="1" y="1"/>
                    <a:pt x="1" y="533"/>
                    <a:pt x="356" y="533"/>
                  </a:cubicBezTo>
                  <a:lnTo>
                    <a:pt x="445" y="533"/>
                  </a:lnTo>
                  <a:cubicBezTo>
                    <a:pt x="844" y="533"/>
                    <a:pt x="844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2847541" y="3246468"/>
              <a:ext cx="239563" cy="74759"/>
            </a:xfrm>
            <a:custGeom>
              <a:avLst/>
              <a:gdLst/>
              <a:ahLst/>
              <a:cxnLst/>
              <a:rect l="l" t="t" r="r" b="b"/>
              <a:pathLst>
                <a:path w="3166" h="988" extrusionOk="0">
                  <a:moveTo>
                    <a:pt x="355" y="1"/>
                  </a:moveTo>
                  <a:cubicBezTo>
                    <a:pt x="0" y="1"/>
                    <a:pt x="0" y="533"/>
                    <a:pt x="355" y="533"/>
                  </a:cubicBezTo>
                  <a:cubicBezTo>
                    <a:pt x="1154" y="578"/>
                    <a:pt x="1953" y="711"/>
                    <a:pt x="2707" y="977"/>
                  </a:cubicBezTo>
                  <a:cubicBezTo>
                    <a:pt x="2732" y="984"/>
                    <a:pt x="2757" y="988"/>
                    <a:pt x="2781" y="988"/>
                  </a:cubicBezTo>
                  <a:cubicBezTo>
                    <a:pt x="3043" y="988"/>
                    <a:pt x="3166" y="567"/>
                    <a:pt x="2840" y="445"/>
                  </a:cubicBezTo>
                  <a:cubicBezTo>
                    <a:pt x="2041" y="178"/>
                    <a:pt x="1198" y="45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2847541" y="3169060"/>
              <a:ext cx="110777" cy="47519"/>
            </a:xfrm>
            <a:custGeom>
              <a:avLst/>
              <a:gdLst/>
              <a:ahLst/>
              <a:cxnLst/>
              <a:rect l="l" t="t" r="r" b="b"/>
              <a:pathLst>
                <a:path w="1464" h="628" extrusionOk="0">
                  <a:moveTo>
                    <a:pt x="315" y="1"/>
                  </a:moveTo>
                  <a:cubicBezTo>
                    <a:pt x="1" y="1"/>
                    <a:pt x="15" y="493"/>
                    <a:pt x="355" y="536"/>
                  </a:cubicBezTo>
                  <a:lnTo>
                    <a:pt x="1110" y="625"/>
                  </a:lnTo>
                  <a:cubicBezTo>
                    <a:pt x="1124" y="626"/>
                    <a:pt x="1137" y="627"/>
                    <a:pt x="1150" y="627"/>
                  </a:cubicBezTo>
                  <a:cubicBezTo>
                    <a:pt x="1464" y="627"/>
                    <a:pt x="1450" y="135"/>
                    <a:pt x="1110" y="92"/>
                  </a:cubicBezTo>
                  <a:lnTo>
                    <a:pt x="355" y="4"/>
                  </a:lnTo>
                  <a:cubicBezTo>
                    <a:pt x="341" y="2"/>
                    <a:pt x="328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3028008" y="3174433"/>
              <a:ext cx="78543" cy="50243"/>
            </a:xfrm>
            <a:custGeom>
              <a:avLst/>
              <a:gdLst/>
              <a:ahLst/>
              <a:cxnLst/>
              <a:rect l="l" t="t" r="r" b="b"/>
              <a:pathLst>
                <a:path w="1038" h="664" extrusionOk="0">
                  <a:moveTo>
                    <a:pt x="347" y="0"/>
                  </a:moveTo>
                  <a:cubicBezTo>
                    <a:pt x="76" y="0"/>
                    <a:pt x="1" y="435"/>
                    <a:pt x="277" y="554"/>
                  </a:cubicBezTo>
                  <a:lnTo>
                    <a:pt x="588" y="642"/>
                  </a:lnTo>
                  <a:cubicBezTo>
                    <a:pt x="622" y="657"/>
                    <a:pt x="655" y="664"/>
                    <a:pt x="685" y="664"/>
                  </a:cubicBezTo>
                  <a:cubicBezTo>
                    <a:pt x="931" y="664"/>
                    <a:pt x="1037" y="228"/>
                    <a:pt x="721" y="110"/>
                  </a:cubicBezTo>
                  <a:lnTo>
                    <a:pt x="455" y="21"/>
                  </a:lnTo>
                  <a:cubicBezTo>
                    <a:pt x="416" y="7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2881970" y="3040804"/>
              <a:ext cx="159583" cy="162458"/>
            </a:xfrm>
            <a:custGeom>
              <a:avLst/>
              <a:gdLst/>
              <a:ahLst/>
              <a:cxnLst/>
              <a:rect l="l" t="t" r="r" b="b"/>
              <a:pathLst>
                <a:path w="2109" h="2147" extrusionOk="0">
                  <a:moveTo>
                    <a:pt x="363" y="0"/>
                  </a:moveTo>
                  <a:cubicBezTo>
                    <a:pt x="134" y="0"/>
                    <a:pt x="0" y="363"/>
                    <a:pt x="255" y="545"/>
                  </a:cubicBezTo>
                  <a:cubicBezTo>
                    <a:pt x="788" y="856"/>
                    <a:pt x="1231" y="1388"/>
                    <a:pt x="1542" y="2009"/>
                  </a:cubicBezTo>
                  <a:cubicBezTo>
                    <a:pt x="1583" y="2105"/>
                    <a:pt x="1659" y="2146"/>
                    <a:pt x="1738" y="2146"/>
                  </a:cubicBezTo>
                  <a:cubicBezTo>
                    <a:pt x="1914" y="2146"/>
                    <a:pt x="2108" y="1943"/>
                    <a:pt x="1986" y="1699"/>
                  </a:cubicBezTo>
                  <a:cubicBezTo>
                    <a:pt x="1675" y="1033"/>
                    <a:pt x="1187" y="456"/>
                    <a:pt x="522" y="57"/>
                  </a:cubicBezTo>
                  <a:cubicBezTo>
                    <a:pt x="466" y="17"/>
                    <a:pt x="412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2912767" y="2929346"/>
              <a:ext cx="206951" cy="230332"/>
            </a:xfrm>
            <a:custGeom>
              <a:avLst/>
              <a:gdLst/>
              <a:ahLst/>
              <a:cxnLst/>
              <a:rect l="l" t="t" r="r" b="b"/>
              <a:pathLst>
                <a:path w="2735" h="3044" extrusionOk="0">
                  <a:moveTo>
                    <a:pt x="429" y="1"/>
                  </a:moveTo>
                  <a:cubicBezTo>
                    <a:pt x="202" y="1"/>
                    <a:pt x="1" y="289"/>
                    <a:pt x="248" y="465"/>
                  </a:cubicBezTo>
                  <a:cubicBezTo>
                    <a:pt x="1002" y="1131"/>
                    <a:pt x="1667" y="1974"/>
                    <a:pt x="2155" y="2905"/>
                  </a:cubicBezTo>
                  <a:cubicBezTo>
                    <a:pt x="2211" y="3003"/>
                    <a:pt x="2294" y="3044"/>
                    <a:pt x="2376" y="3044"/>
                  </a:cubicBezTo>
                  <a:cubicBezTo>
                    <a:pt x="2555" y="3044"/>
                    <a:pt x="2735" y="2852"/>
                    <a:pt x="2643" y="2639"/>
                  </a:cubicBezTo>
                  <a:cubicBezTo>
                    <a:pt x="2155" y="1663"/>
                    <a:pt x="1446" y="776"/>
                    <a:pt x="603" y="66"/>
                  </a:cubicBezTo>
                  <a:cubicBezTo>
                    <a:pt x="548" y="20"/>
                    <a:pt x="487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3063799" y="2717552"/>
              <a:ext cx="138699" cy="246071"/>
            </a:xfrm>
            <a:custGeom>
              <a:avLst/>
              <a:gdLst/>
              <a:ahLst/>
              <a:cxnLst/>
              <a:rect l="l" t="t" r="r" b="b"/>
              <a:pathLst>
                <a:path w="1833" h="3252" extrusionOk="0">
                  <a:moveTo>
                    <a:pt x="1462" y="1"/>
                  </a:moveTo>
                  <a:cubicBezTo>
                    <a:pt x="1395" y="1"/>
                    <a:pt x="1326" y="34"/>
                    <a:pt x="1269" y="114"/>
                  </a:cubicBezTo>
                  <a:cubicBezTo>
                    <a:pt x="603" y="913"/>
                    <a:pt x="159" y="1889"/>
                    <a:pt x="26" y="2909"/>
                  </a:cubicBezTo>
                  <a:cubicBezTo>
                    <a:pt x="0" y="3119"/>
                    <a:pt x="175" y="3251"/>
                    <a:pt x="332" y="3251"/>
                  </a:cubicBezTo>
                  <a:cubicBezTo>
                    <a:pt x="441" y="3251"/>
                    <a:pt x="541" y="3188"/>
                    <a:pt x="559" y="3042"/>
                  </a:cubicBezTo>
                  <a:cubicBezTo>
                    <a:pt x="692" y="2110"/>
                    <a:pt x="1091" y="1223"/>
                    <a:pt x="1668" y="469"/>
                  </a:cubicBezTo>
                  <a:cubicBezTo>
                    <a:pt x="1832" y="271"/>
                    <a:pt x="1655" y="1"/>
                    <a:pt x="1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2923436" y="2453473"/>
              <a:ext cx="302216" cy="468987"/>
            </a:xfrm>
            <a:custGeom>
              <a:avLst/>
              <a:gdLst/>
              <a:ahLst/>
              <a:cxnLst/>
              <a:rect l="l" t="t" r="r" b="b"/>
              <a:pathLst>
                <a:path w="3994" h="6198" extrusionOk="0">
                  <a:moveTo>
                    <a:pt x="393" y="0"/>
                  </a:moveTo>
                  <a:cubicBezTo>
                    <a:pt x="127" y="0"/>
                    <a:pt x="1" y="464"/>
                    <a:pt x="328" y="587"/>
                  </a:cubicBezTo>
                  <a:cubicBezTo>
                    <a:pt x="994" y="809"/>
                    <a:pt x="1659" y="1119"/>
                    <a:pt x="2281" y="1474"/>
                  </a:cubicBezTo>
                  <a:cubicBezTo>
                    <a:pt x="2340" y="1474"/>
                    <a:pt x="2379" y="1494"/>
                    <a:pt x="2412" y="1494"/>
                  </a:cubicBezTo>
                  <a:cubicBezTo>
                    <a:pt x="2429" y="1494"/>
                    <a:pt x="2443" y="1489"/>
                    <a:pt x="2458" y="1474"/>
                  </a:cubicBezTo>
                  <a:lnTo>
                    <a:pt x="2458" y="1474"/>
                  </a:lnTo>
                  <a:cubicBezTo>
                    <a:pt x="1659" y="2495"/>
                    <a:pt x="1083" y="3648"/>
                    <a:pt x="772" y="4891"/>
                  </a:cubicBezTo>
                  <a:cubicBezTo>
                    <a:pt x="683" y="4846"/>
                    <a:pt x="595" y="4758"/>
                    <a:pt x="506" y="4713"/>
                  </a:cubicBezTo>
                  <a:cubicBezTo>
                    <a:pt x="463" y="4695"/>
                    <a:pt x="422" y="4687"/>
                    <a:pt x="384" y="4687"/>
                  </a:cubicBezTo>
                  <a:cubicBezTo>
                    <a:pt x="144" y="4687"/>
                    <a:pt x="10" y="5010"/>
                    <a:pt x="240" y="5201"/>
                  </a:cubicBezTo>
                  <a:cubicBezTo>
                    <a:pt x="639" y="5423"/>
                    <a:pt x="994" y="5689"/>
                    <a:pt x="1260" y="6089"/>
                  </a:cubicBezTo>
                  <a:cubicBezTo>
                    <a:pt x="1324" y="6165"/>
                    <a:pt x="1410" y="6198"/>
                    <a:pt x="1495" y="6198"/>
                  </a:cubicBezTo>
                  <a:cubicBezTo>
                    <a:pt x="1704" y="6198"/>
                    <a:pt x="1906" y="5999"/>
                    <a:pt x="1748" y="5778"/>
                  </a:cubicBezTo>
                  <a:cubicBezTo>
                    <a:pt x="1571" y="5600"/>
                    <a:pt x="1438" y="5423"/>
                    <a:pt x="1260" y="5246"/>
                  </a:cubicBezTo>
                  <a:cubicBezTo>
                    <a:pt x="1260" y="5201"/>
                    <a:pt x="1260" y="5201"/>
                    <a:pt x="1260" y="5157"/>
                  </a:cubicBezTo>
                  <a:cubicBezTo>
                    <a:pt x="1659" y="3515"/>
                    <a:pt x="2547" y="2007"/>
                    <a:pt x="3789" y="853"/>
                  </a:cubicBezTo>
                  <a:cubicBezTo>
                    <a:pt x="3993" y="649"/>
                    <a:pt x="3806" y="366"/>
                    <a:pt x="3587" y="366"/>
                  </a:cubicBezTo>
                  <a:cubicBezTo>
                    <a:pt x="3521" y="366"/>
                    <a:pt x="3452" y="392"/>
                    <a:pt x="3390" y="454"/>
                  </a:cubicBezTo>
                  <a:cubicBezTo>
                    <a:pt x="3168" y="676"/>
                    <a:pt x="2946" y="897"/>
                    <a:pt x="2724" y="1164"/>
                  </a:cubicBezTo>
                  <a:cubicBezTo>
                    <a:pt x="2724" y="1075"/>
                    <a:pt x="2680" y="986"/>
                    <a:pt x="2591" y="942"/>
                  </a:cubicBezTo>
                  <a:cubicBezTo>
                    <a:pt x="2547" y="942"/>
                    <a:pt x="2502" y="897"/>
                    <a:pt x="2458" y="897"/>
                  </a:cubicBezTo>
                  <a:lnTo>
                    <a:pt x="2414" y="897"/>
                  </a:lnTo>
                  <a:cubicBezTo>
                    <a:pt x="1793" y="543"/>
                    <a:pt x="1127" y="276"/>
                    <a:pt x="462" y="10"/>
                  </a:cubicBezTo>
                  <a:cubicBezTo>
                    <a:pt x="438" y="3"/>
                    <a:pt x="41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3214832" y="2428351"/>
              <a:ext cx="62653" cy="46006"/>
            </a:xfrm>
            <a:custGeom>
              <a:avLst/>
              <a:gdLst/>
              <a:ahLst/>
              <a:cxnLst/>
              <a:rect l="l" t="t" r="r" b="b"/>
              <a:pathLst>
                <a:path w="828" h="608" extrusionOk="0">
                  <a:moveTo>
                    <a:pt x="485" y="0"/>
                  </a:moveTo>
                  <a:cubicBezTo>
                    <a:pt x="423" y="0"/>
                    <a:pt x="357" y="23"/>
                    <a:pt x="293" y="76"/>
                  </a:cubicBezTo>
                  <a:lnTo>
                    <a:pt x="204" y="165"/>
                  </a:lnTo>
                  <a:cubicBezTo>
                    <a:pt x="1" y="334"/>
                    <a:pt x="187" y="608"/>
                    <a:pt x="404" y="608"/>
                  </a:cubicBezTo>
                  <a:cubicBezTo>
                    <a:pt x="471" y="608"/>
                    <a:pt x="541" y="582"/>
                    <a:pt x="604" y="520"/>
                  </a:cubicBezTo>
                  <a:lnTo>
                    <a:pt x="692" y="431"/>
                  </a:lnTo>
                  <a:cubicBezTo>
                    <a:pt x="827" y="228"/>
                    <a:pt x="680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3260459" y="1978281"/>
              <a:ext cx="40406" cy="49638"/>
            </a:xfrm>
            <a:custGeom>
              <a:avLst/>
              <a:gdLst/>
              <a:ahLst/>
              <a:cxnLst/>
              <a:rect l="l" t="t" r="r" b="b"/>
              <a:pathLst>
                <a:path w="534" h="656" extrusionOk="0">
                  <a:moveTo>
                    <a:pt x="267" y="1"/>
                  </a:moveTo>
                  <a:cubicBezTo>
                    <a:pt x="134" y="1"/>
                    <a:pt x="1" y="101"/>
                    <a:pt x="1" y="300"/>
                  </a:cubicBezTo>
                  <a:lnTo>
                    <a:pt x="1" y="389"/>
                  </a:lnTo>
                  <a:cubicBezTo>
                    <a:pt x="1" y="567"/>
                    <a:pt x="134" y="655"/>
                    <a:pt x="267" y="655"/>
                  </a:cubicBezTo>
                  <a:cubicBezTo>
                    <a:pt x="400" y="655"/>
                    <a:pt x="533" y="567"/>
                    <a:pt x="533" y="389"/>
                  </a:cubicBezTo>
                  <a:lnTo>
                    <a:pt x="533" y="300"/>
                  </a:lnTo>
                  <a:cubicBezTo>
                    <a:pt x="533" y="101"/>
                    <a:pt x="400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3163151" y="2027843"/>
              <a:ext cx="194995" cy="398238"/>
            </a:xfrm>
            <a:custGeom>
              <a:avLst/>
              <a:gdLst/>
              <a:ahLst/>
              <a:cxnLst/>
              <a:rect l="l" t="t" r="r" b="b"/>
              <a:pathLst>
                <a:path w="2577" h="5263" extrusionOk="0">
                  <a:moveTo>
                    <a:pt x="266" y="0"/>
                  </a:moveTo>
                  <a:cubicBezTo>
                    <a:pt x="133" y="0"/>
                    <a:pt x="0" y="89"/>
                    <a:pt x="0" y="267"/>
                  </a:cubicBezTo>
                  <a:cubicBezTo>
                    <a:pt x="44" y="1908"/>
                    <a:pt x="577" y="3505"/>
                    <a:pt x="1509" y="4837"/>
                  </a:cubicBezTo>
                  <a:cubicBezTo>
                    <a:pt x="1573" y="4901"/>
                    <a:pt x="1662" y="4943"/>
                    <a:pt x="1740" y="4943"/>
                  </a:cubicBezTo>
                  <a:cubicBezTo>
                    <a:pt x="1768" y="4943"/>
                    <a:pt x="1795" y="4937"/>
                    <a:pt x="1819" y="4925"/>
                  </a:cubicBezTo>
                  <a:cubicBezTo>
                    <a:pt x="1819" y="5117"/>
                    <a:pt x="1980" y="5263"/>
                    <a:pt x="2137" y="5263"/>
                  </a:cubicBezTo>
                  <a:cubicBezTo>
                    <a:pt x="2198" y="5263"/>
                    <a:pt x="2258" y="5241"/>
                    <a:pt x="2307" y="5191"/>
                  </a:cubicBezTo>
                  <a:lnTo>
                    <a:pt x="2396" y="5103"/>
                  </a:lnTo>
                  <a:cubicBezTo>
                    <a:pt x="2576" y="4886"/>
                    <a:pt x="2375" y="4611"/>
                    <a:pt x="2175" y="4611"/>
                  </a:cubicBezTo>
                  <a:cubicBezTo>
                    <a:pt x="2129" y="4611"/>
                    <a:pt x="2082" y="4626"/>
                    <a:pt x="2041" y="4659"/>
                  </a:cubicBezTo>
                  <a:cubicBezTo>
                    <a:pt x="2041" y="4615"/>
                    <a:pt x="1997" y="4615"/>
                    <a:pt x="1997" y="4570"/>
                  </a:cubicBezTo>
                  <a:cubicBezTo>
                    <a:pt x="1109" y="3284"/>
                    <a:pt x="621" y="1819"/>
                    <a:pt x="532" y="267"/>
                  </a:cubicBezTo>
                  <a:cubicBezTo>
                    <a:pt x="532" y="89"/>
                    <a:pt x="399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3176544" y="1914493"/>
              <a:ext cx="40331" cy="49638"/>
            </a:xfrm>
            <a:custGeom>
              <a:avLst/>
              <a:gdLst/>
              <a:ahLst/>
              <a:cxnLst/>
              <a:rect l="l" t="t" r="r" b="b"/>
              <a:pathLst>
                <a:path w="533" h="656" extrusionOk="0">
                  <a:moveTo>
                    <a:pt x="267" y="1"/>
                  </a:moveTo>
                  <a:cubicBezTo>
                    <a:pt x="134" y="1"/>
                    <a:pt x="0" y="101"/>
                    <a:pt x="0" y="300"/>
                  </a:cubicBezTo>
                  <a:lnTo>
                    <a:pt x="0" y="389"/>
                  </a:lnTo>
                  <a:cubicBezTo>
                    <a:pt x="0" y="567"/>
                    <a:pt x="134" y="655"/>
                    <a:pt x="267" y="655"/>
                  </a:cubicBezTo>
                  <a:cubicBezTo>
                    <a:pt x="400" y="655"/>
                    <a:pt x="533" y="567"/>
                    <a:pt x="533" y="389"/>
                  </a:cubicBezTo>
                  <a:lnTo>
                    <a:pt x="533" y="300"/>
                  </a:lnTo>
                  <a:cubicBezTo>
                    <a:pt x="533" y="101"/>
                    <a:pt x="400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2907546" y="2321660"/>
              <a:ext cx="262339" cy="178802"/>
            </a:xfrm>
            <a:custGeom>
              <a:avLst/>
              <a:gdLst/>
              <a:ahLst/>
              <a:cxnLst/>
              <a:rect l="l" t="t" r="r" b="b"/>
              <a:pathLst>
                <a:path w="3467" h="2363" extrusionOk="0">
                  <a:moveTo>
                    <a:pt x="341" y="1"/>
                  </a:moveTo>
                  <a:cubicBezTo>
                    <a:pt x="71" y="1"/>
                    <a:pt x="1" y="436"/>
                    <a:pt x="317" y="554"/>
                  </a:cubicBezTo>
                  <a:cubicBezTo>
                    <a:pt x="805" y="732"/>
                    <a:pt x="1293" y="998"/>
                    <a:pt x="1736" y="1308"/>
                  </a:cubicBezTo>
                  <a:cubicBezTo>
                    <a:pt x="2003" y="1442"/>
                    <a:pt x="2224" y="1619"/>
                    <a:pt x="2491" y="1796"/>
                  </a:cubicBezTo>
                  <a:lnTo>
                    <a:pt x="2757" y="2063"/>
                  </a:lnTo>
                  <a:lnTo>
                    <a:pt x="2801" y="2107"/>
                  </a:lnTo>
                  <a:cubicBezTo>
                    <a:pt x="2801" y="2196"/>
                    <a:pt x="2890" y="2285"/>
                    <a:pt x="2979" y="2329"/>
                  </a:cubicBezTo>
                  <a:cubicBezTo>
                    <a:pt x="3023" y="2351"/>
                    <a:pt x="3079" y="2362"/>
                    <a:pt x="3140" y="2362"/>
                  </a:cubicBezTo>
                  <a:cubicBezTo>
                    <a:pt x="3201" y="2362"/>
                    <a:pt x="3267" y="2351"/>
                    <a:pt x="3334" y="2329"/>
                  </a:cubicBezTo>
                  <a:cubicBezTo>
                    <a:pt x="3422" y="2285"/>
                    <a:pt x="3467" y="2196"/>
                    <a:pt x="3467" y="2063"/>
                  </a:cubicBezTo>
                  <a:cubicBezTo>
                    <a:pt x="3422" y="1619"/>
                    <a:pt x="2757" y="1264"/>
                    <a:pt x="2358" y="998"/>
                  </a:cubicBezTo>
                  <a:cubicBezTo>
                    <a:pt x="1736" y="599"/>
                    <a:pt x="1115" y="244"/>
                    <a:pt x="450" y="22"/>
                  </a:cubicBezTo>
                  <a:cubicBezTo>
                    <a:pt x="411" y="7"/>
                    <a:pt x="375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2887797" y="2076346"/>
              <a:ext cx="352535" cy="356016"/>
            </a:xfrm>
            <a:custGeom>
              <a:avLst/>
              <a:gdLst/>
              <a:ahLst/>
              <a:cxnLst/>
              <a:rect l="l" t="t" r="r" b="b"/>
              <a:pathLst>
                <a:path w="4659" h="4705" extrusionOk="0">
                  <a:moveTo>
                    <a:pt x="3256" y="1"/>
                  </a:moveTo>
                  <a:cubicBezTo>
                    <a:pt x="3189" y="1"/>
                    <a:pt x="3120" y="33"/>
                    <a:pt x="3062" y="114"/>
                  </a:cubicBezTo>
                  <a:cubicBezTo>
                    <a:pt x="2574" y="735"/>
                    <a:pt x="2175" y="1400"/>
                    <a:pt x="1864" y="2155"/>
                  </a:cubicBezTo>
                  <a:cubicBezTo>
                    <a:pt x="1820" y="2199"/>
                    <a:pt x="1820" y="2288"/>
                    <a:pt x="1864" y="2376"/>
                  </a:cubicBezTo>
                  <a:cubicBezTo>
                    <a:pt x="1376" y="2155"/>
                    <a:pt x="888" y="1933"/>
                    <a:pt x="356" y="1800"/>
                  </a:cubicBezTo>
                  <a:cubicBezTo>
                    <a:pt x="90" y="1844"/>
                    <a:pt x="1" y="2199"/>
                    <a:pt x="223" y="2332"/>
                  </a:cubicBezTo>
                  <a:cubicBezTo>
                    <a:pt x="1687" y="2731"/>
                    <a:pt x="3018" y="3530"/>
                    <a:pt x="4083" y="4639"/>
                  </a:cubicBezTo>
                  <a:cubicBezTo>
                    <a:pt x="4137" y="4685"/>
                    <a:pt x="4196" y="4704"/>
                    <a:pt x="4253" y="4704"/>
                  </a:cubicBezTo>
                  <a:cubicBezTo>
                    <a:pt x="4471" y="4704"/>
                    <a:pt x="4658" y="4416"/>
                    <a:pt x="4482" y="4240"/>
                  </a:cubicBezTo>
                  <a:cubicBezTo>
                    <a:pt x="3772" y="3530"/>
                    <a:pt x="2973" y="2909"/>
                    <a:pt x="2086" y="2465"/>
                  </a:cubicBezTo>
                  <a:cubicBezTo>
                    <a:pt x="2219" y="2465"/>
                    <a:pt x="2352" y="2421"/>
                    <a:pt x="2397" y="2288"/>
                  </a:cubicBezTo>
                  <a:cubicBezTo>
                    <a:pt x="2663" y="1622"/>
                    <a:pt x="3018" y="1045"/>
                    <a:pt x="3462" y="469"/>
                  </a:cubicBezTo>
                  <a:cubicBezTo>
                    <a:pt x="3626" y="271"/>
                    <a:pt x="3449" y="1"/>
                    <a:pt x="3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2984575" y="2046381"/>
              <a:ext cx="110702" cy="128256"/>
            </a:xfrm>
            <a:custGeom>
              <a:avLst/>
              <a:gdLst/>
              <a:ahLst/>
              <a:cxnLst/>
              <a:rect l="l" t="t" r="r" b="b"/>
              <a:pathLst>
                <a:path w="1463" h="1695" extrusionOk="0">
                  <a:moveTo>
                    <a:pt x="1026" y="1"/>
                  </a:moveTo>
                  <a:cubicBezTo>
                    <a:pt x="967" y="1"/>
                    <a:pt x="906" y="20"/>
                    <a:pt x="851" y="66"/>
                  </a:cubicBezTo>
                  <a:cubicBezTo>
                    <a:pt x="452" y="377"/>
                    <a:pt x="142" y="820"/>
                    <a:pt x="53" y="1353"/>
                  </a:cubicBezTo>
                  <a:cubicBezTo>
                    <a:pt x="0" y="1562"/>
                    <a:pt x="165" y="1695"/>
                    <a:pt x="326" y="1695"/>
                  </a:cubicBezTo>
                  <a:cubicBezTo>
                    <a:pt x="438" y="1695"/>
                    <a:pt x="549" y="1631"/>
                    <a:pt x="585" y="1486"/>
                  </a:cubicBezTo>
                  <a:cubicBezTo>
                    <a:pt x="674" y="1086"/>
                    <a:pt x="896" y="731"/>
                    <a:pt x="1251" y="465"/>
                  </a:cubicBezTo>
                  <a:cubicBezTo>
                    <a:pt x="1462" y="289"/>
                    <a:pt x="1254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2958924" y="1967006"/>
              <a:ext cx="71430" cy="60685"/>
            </a:xfrm>
            <a:custGeom>
              <a:avLst/>
              <a:gdLst/>
              <a:ahLst/>
              <a:cxnLst/>
              <a:rect l="l" t="t" r="r" b="b"/>
              <a:pathLst>
                <a:path w="944" h="802" extrusionOk="0">
                  <a:moveTo>
                    <a:pt x="576" y="0"/>
                  </a:moveTo>
                  <a:cubicBezTo>
                    <a:pt x="490" y="0"/>
                    <a:pt x="403" y="41"/>
                    <a:pt x="348" y="139"/>
                  </a:cubicBezTo>
                  <a:lnTo>
                    <a:pt x="126" y="405"/>
                  </a:lnTo>
                  <a:cubicBezTo>
                    <a:pt x="1" y="592"/>
                    <a:pt x="205" y="801"/>
                    <a:pt x="399" y="801"/>
                  </a:cubicBezTo>
                  <a:cubicBezTo>
                    <a:pt x="481" y="801"/>
                    <a:pt x="561" y="764"/>
                    <a:pt x="614" y="671"/>
                  </a:cubicBezTo>
                  <a:lnTo>
                    <a:pt x="791" y="405"/>
                  </a:lnTo>
                  <a:cubicBezTo>
                    <a:pt x="943" y="192"/>
                    <a:pt x="762" y="0"/>
                    <a:pt x="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2918064" y="1758013"/>
              <a:ext cx="117966" cy="53270"/>
            </a:xfrm>
            <a:custGeom>
              <a:avLst/>
              <a:gdLst/>
              <a:ahLst/>
              <a:cxnLst/>
              <a:rect l="l" t="t" r="r" b="b"/>
              <a:pathLst>
                <a:path w="1559" h="704" extrusionOk="0">
                  <a:moveTo>
                    <a:pt x="587" y="0"/>
                  </a:moveTo>
                  <a:cubicBezTo>
                    <a:pt x="510" y="0"/>
                    <a:pt x="433" y="6"/>
                    <a:pt x="355" y="17"/>
                  </a:cubicBezTo>
                  <a:cubicBezTo>
                    <a:pt x="14" y="102"/>
                    <a:pt x="1" y="596"/>
                    <a:pt x="314" y="596"/>
                  </a:cubicBezTo>
                  <a:cubicBezTo>
                    <a:pt x="327" y="596"/>
                    <a:pt x="341" y="596"/>
                    <a:pt x="355" y="594"/>
                  </a:cubicBezTo>
                  <a:cubicBezTo>
                    <a:pt x="426" y="582"/>
                    <a:pt x="498" y="576"/>
                    <a:pt x="568" y="576"/>
                  </a:cubicBezTo>
                  <a:cubicBezTo>
                    <a:pt x="761" y="576"/>
                    <a:pt x="947" y="618"/>
                    <a:pt x="1109" y="682"/>
                  </a:cubicBezTo>
                  <a:cubicBezTo>
                    <a:pt x="1148" y="697"/>
                    <a:pt x="1184" y="704"/>
                    <a:pt x="1218" y="704"/>
                  </a:cubicBezTo>
                  <a:cubicBezTo>
                    <a:pt x="1488" y="704"/>
                    <a:pt x="1558" y="269"/>
                    <a:pt x="1242" y="150"/>
                  </a:cubicBezTo>
                  <a:cubicBezTo>
                    <a:pt x="1043" y="50"/>
                    <a:pt x="81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2955141" y="1628773"/>
              <a:ext cx="90347" cy="56221"/>
            </a:xfrm>
            <a:custGeom>
              <a:avLst/>
              <a:gdLst/>
              <a:ahLst/>
              <a:cxnLst/>
              <a:rect l="l" t="t" r="r" b="b"/>
              <a:pathLst>
                <a:path w="1194" h="743" extrusionOk="0">
                  <a:moveTo>
                    <a:pt x="396" y="1"/>
                  </a:moveTo>
                  <a:cubicBezTo>
                    <a:pt x="153" y="1"/>
                    <a:pt x="0" y="376"/>
                    <a:pt x="264" y="527"/>
                  </a:cubicBezTo>
                  <a:lnTo>
                    <a:pt x="664" y="704"/>
                  </a:lnTo>
                  <a:cubicBezTo>
                    <a:pt x="710" y="731"/>
                    <a:pt x="756" y="743"/>
                    <a:pt x="798" y="743"/>
                  </a:cubicBezTo>
                  <a:cubicBezTo>
                    <a:pt x="1041" y="743"/>
                    <a:pt x="1194" y="367"/>
                    <a:pt x="930" y="216"/>
                  </a:cubicBezTo>
                  <a:lnTo>
                    <a:pt x="531" y="39"/>
                  </a:lnTo>
                  <a:cubicBezTo>
                    <a:pt x="484" y="12"/>
                    <a:pt x="439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2714896" y="2427594"/>
              <a:ext cx="90725" cy="150881"/>
            </a:xfrm>
            <a:custGeom>
              <a:avLst/>
              <a:gdLst/>
              <a:ahLst/>
              <a:cxnLst/>
              <a:rect l="l" t="t" r="r" b="b"/>
              <a:pathLst>
                <a:path w="1199" h="1994" extrusionOk="0">
                  <a:moveTo>
                    <a:pt x="386" y="1"/>
                  </a:moveTo>
                  <a:cubicBezTo>
                    <a:pt x="195" y="1"/>
                    <a:pt x="0" y="209"/>
                    <a:pt x="156" y="396"/>
                  </a:cubicBezTo>
                  <a:cubicBezTo>
                    <a:pt x="422" y="796"/>
                    <a:pt x="555" y="1239"/>
                    <a:pt x="600" y="1728"/>
                  </a:cubicBezTo>
                  <a:cubicBezTo>
                    <a:pt x="622" y="1905"/>
                    <a:pt x="777" y="1994"/>
                    <a:pt x="922" y="1994"/>
                  </a:cubicBezTo>
                  <a:cubicBezTo>
                    <a:pt x="1066" y="1994"/>
                    <a:pt x="1199" y="1905"/>
                    <a:pt x="1177" y="1728"/>
                  </a:cubicBezTo>
                  <a:cubicBezTo>
                    <a:pt x="1132" y="1151"/>
                    <a:pt x="955" y="618"/>
                    <a:pt x="600" y="130"/>
                  </a:cubicBezTo>
                  <a:cubicBezTo>
                    <a:pt x="547" y="38"/>
                    <a:pt x="46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2796542" y="2354727"/>
              <a:ext cx="65074" cy="91860"/>
            </a:xfrm>
            <a:custGeom>
              <a:avLst/>
              <a:gdLst/>
              <a:ahLst/>
              <a:cxnLst/>
              <a:rect l="l" t="t" r="r" b="b"/>
              <a:pathLst>
                <a:path w="860" h="1214" extrusionOk="0">
                  <a:moveTo>
                    <a:pt x="334" y="0"/>
                  </a:moveTo>
                  <a:cubicBezTo>
                    <a:pt x="170" y="0"/>
                    <a:pt x="0" y="144"/>
                    <a:pt x="53" y="383"/>
                  </a:cubicBezTo>
                  <a:cubicBezTo>
                    <a:pt x="98" y="561"/>
                    <a:pt x="186" y="783"/>
                    <a:pt x="231" y="1005"/>
                  </a:cubicBezTo>
                  <a:cubicBezTo>
                    <a:pt x="267" y="1150"/>
                    <a:pt x="385" y="1213"/>
                    <a:pt x="506" y="1213"/>
                  </a:cubicBezTo>
                  <a:cubicBezTo>
                    <a:pt x="680" y="1213"/>
                    <a:pt x="860" y="1081"/>
                    <a:pt x="808" y="871"/>
                  </a:cubicBezTo>
                  <a:lnTo>
                    <a:pt x="586" y="206"/>
                  </a:lnTo>
                  <a:cubicBezTo>
                    <a:pt x="550" y="64"/>
                    <a:pt x="44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2743045" y="2868887"/>
              <a:ext cx="74381" cy="138472"/>
            </a:xfrm>
            <a:custGeom>
              <a:avLst/>
              <a:gdLst/>
              <a:ahLst/>
              <a:cxnLst/>
              <a:rect l="l" t="t" r="r" b="b"/>
              <a:pathLst>
                <a:path w="983" h="1830" extrusionOk="0">
                  <a:moveTo>
                    <a:pt x="360" y="0"/>
                  </a:moveTo>
                  <a:cubicBezTo>
                    <a:pt x="173" y="0"/>
                    <a:pt x="1" y="188"/>
                    <a:pt x="95" y="377"/>
                  </a:cubicBezTo>
                  <a:cubicBezTo>
                    <a:pt x="317" y="732"/>
                    <a:pt x="405" y="1131"/>
                    <a:pt x="405" y="1530"/>
                  </a:cubicBezTo>
                  <a:cubicBezTo>
                    <a:pt x="405" y="1730"/>
                    <a:pt x="538" y="1830"/>
                    <a:pt x="672" y="1830"/>
                  </a:cubicBezTo>
                  <a:cubicBezTo>
                    <a:pt x="805" y="1830"/>
                    <a:pt x="938" y="1730"/>
                    <a:pt x="938" y="1530"/>
                  </a:cubicBezTo>
                  <a:cubicBezTo>
                    <a:pt x="982" y="1042"/>
                    <a:pt x="849" y="554"/>
                    <a:pt x="583" y="110"/>
                  </a:cubicBezTo>
                  <a:cubicBezTo>
                    <a:pt x="518" y="33"/>
                    <a:pt x="43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2663745" y="2930027"/>
              <a:ext cx="63031" cy="70673"/>
            </a:xfrm>
            <a:custGeom>
              <a:avLst/>
              <a:gdLst/>
              <a:ahLst/>
              <a:cxnLst/>
              <a:rect l="l" t="t" r="r" b="b"/>
              <a:pathLst>
                <a:path w="833" h="934" extrusionOk="0">
                  <a:moveTo>
                    <a:pt x="362" y="0"/>
                  </a:moveTo>
                  <a:cubicBezTo>
                    <a:pt x="134" y="0"/>
                    <a:pt x="1" y="355"/>
                    <a:pt x="255" y="500"/>
                  </a:cubicBezTo>
                  <a:cubicBezTo>
                    <a:pt x="300" y="545"/>
                    <a:pt x="300" y="589"/>
                    <a:pt x="300" y="634"/>
                  </a:cubicBezTo>
                  <a:cubicBezTo>
                    <a:pt x="300" y="833"/>
                    <a:pt x="433" y="933"/>
                    <a:pt x="566" y="933"/>
                  </a:cubicBezTo>
                  <a:cubicBezTo>
                    <a:pt x="699" y="933"/>
                    <a:pt x="832" y="833"/>
                    <a:pt x="832" y="634"/>
                  </a:cubicBezTo>
                  <a:cubicBezTo>
                    <a:pt x="832" y="412"/>
                    <a:pt x="743" y="145"/>
                    <a:pt x="522" y="57"/>
                  </a:cubicBezTo>
                  <a:cubicBezTo>
                    <a:pt x="466" y="17"/>
                    <a:pt x="412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2622582" y="3223011"/>
              <a:ext cx="43736" cy="50395"/>
            </a:xfrm>
            <a:custGeom>
              <a:avLst/>
              <a:gdLst/>
              <a:ahLst/>
              <a:cxnLst/>
              <a:rect l="l" t="t" r="r" b="b"/>
              <a:pathLst>
                <a:path w="578" h="666" extrusionOk="0">
                  <a:moveTo>
                    <a:pt x="289" y="0"/>
                  </a:moveTo>
                  <a:cubicBezTo>
                    <a:pt x="145" y="0"/>
                    <a:pt x="1" y="89"/>
                    <a:pt x="1" y="267"/>
                  </a:cubicBezTo>
                  <a:lnTo>
                    <a:pt x="1" y="400"/>
                  </a:lnTo>
                  <a:cubicBezTo>
                    <a:pt x="1" y="577"/>
                    <a:pt x="145" y="666"/>
                    <a:pt x="289" y="666"/>
                  </a:cubicBezTo>
                  <a:cubicBezTo>
                    <a:pt x="433" y="666"/>
                    <a:pt x="578" y="577"/>
                    <a:pt x="578" y="400"/>
                  </a:cubicBezTo>
                  <a:lnTo>
                    <a:pt x="578" y="267"/>
                  </a:lnTo>
                  <a:cubicBezTo>
                    <a:pt x="578" y="89"/>
                    <a:pt x="43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2579300" y="3384259"/>
              <a:ext cx="65528" cy="48881"/>
            </a:xfrm>
            <a:custGeom>
              <a:avLst/>
              <a:gdLst/>
              <a:ahLst/>
              <a:cxnLst/>
              <a:rect l="l" t="t" r="r" b="b"/>
              <a:pathLst>
                <a:path w="866" h="646" extrusionOk="0">
                  <a:moveTo>
                    <a:pt x="479" y="0"/>
                  </a:moveTo>
                  <a:cubicBezTo>
                    <a:pt x="419" y="0"/>
                    <a:pt x="358" y="26"/>
                    <a:pt x="307" y="88"/>
                  </a:cubicBezTo>
                  <a:lnTo>
                    <a:pt x="173" y="177"/>
                  </a:lnTo>
                  <a:cubicBezTo>
                    <a:pt x="0" y="384"/>
                    <a:pt x="178" y="646"/>
                    <a:pt x="391" y="646"/>
                  </a:cubicBezTo>
                  <a:cubicBezTo>
                    <a:pt x="451" y="646"/>
                    <a:pt x="514" y="625"/>
                    <a:pt x="573" y="576"/>
                  </a:cubicBezTo>
                  <a:lnTo>
                    <a:pt x="661" y="487"/>
                  </a:lnTo>
                  <a:cubicBezTo>
                    <a:pt x="866" y="283"/>
                    <a:pt x="678" y="0"/>
                    <a:pt x="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2062113" y="3683372"/>
              <a:ext cx="217922" cy="123035"/>
            </a:xfrm>
            <a:custGeom>
              <a:avLst/>
              <a:gdLst/>
              <a:ahLst/>
              <a:cxnLst/>
              <a:rect l="l" t="t" r="r" b="b"/>
              <a:pathLst>
                <a:path w="2880" h="1626" extrusionOk="0">
                  <a:moveTo>
                    <a:pt x="396" y="1"/>
                  </a:moveTo>
                  <a:cubicBezTo>
                    <a:pt x="153" y="1"/>
                    <a:pt x="0" y="376"/>
                    <a:pt x="265" y="527"/>
                  </a:cubicBezTo>
                  <a:cubicBezTo>
                    <a:pt x="930" y="971"/>
                    <a:pt x="1684" y="1326"/>
                    <a:pt x="2439" y="1592"/>
                  </a:cubicBezTo>
                  <a:cubicBezTo>
                    <a:pt x="2480" y="1615"/>
                    <a:pt x="2518" y="1626"/>
                    <a:pt x="2554" y="1626"/>
                  </a:cubicBezTo>
                  <a:cubicBezTo>
                    <a:pt x="2787" y="1626"/>
                    <a:pt x="2880" y="1181"/>
                    <a:pt x="2572" y="1104"/>
                  </a:cubicBezTo>
                  <a:cubicBezTo>
                    <a:pt x="1862" y="793"/>
                    <a:pt x="1196" y="438"/>
                    <a:pt x="531" y="39"/>
                  </a:cubicBezTo>
                  <a:cubicBezTo>
                    <a:pt x="484" y="13"/>
                    <a:pt x="439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2136494" y="3629724"/>
              <a:ext cx="154210" cy="92087"/>
            </a:xfrm>
            <a:custGeom>
              <a:avLst/>
              <a:gdLst/>
              <a:ahLst/>
              <a:cxnLst/>
              <a:rect l="l" t="t" r="r" b="b"/>
              <a:pathLst>
                <a:path w="2038" h="1217" extrusionOk="0">
                  <a:moveTo>
                    <a:pt x="431" y="0"/>
                  </a:moveTo>
                  <a:cubicBezTo>
                    <a:pt x="180" y="0"/>
                    <a:pt x="0" y="375"/>
                    <a:pt x="302" y="526"/>
                  </a:cubicBezTo>
                  <a:lnTo>
                    <a:pt x="1456" y="1192"/>
                  </a:lnTo>
                  <a:cubicBezTo>
                    <a:pt x="1495" y="1209"/>
                    <a:pt x="1535" y="1216"/>
                    <a:pt x="1573" y="1216"/>
                  </a:cubicBezTo>
                  <a:cubicBezTo>
                    <a:pt x="1835" y="1216"/>
                    <a:pt x="2037" y="859"/>
                    <a:pt x="1766" y="704"/>
                  </a:cubicBezTo>
                  <a:lnTo>
                    <a:pt x="568" y="38"/>
                  </a:lnTo>
                  <a:cubicBezTo>
                    <a:pt x="522" y="12"/>
                    <a:pt x="47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186359" y="3565936"/>
              <a:ext cx="100335" cy="71052"/>
            </a:xfrm>
            <a:custGeom>
              <a:avLst/>
              <a:gdLst/>
              <a:ahLst/>
              <a:cxnLst/>
              <a:rect l="l" t="t" r="r" b="b"/>
              <a:pathLst>
                <a:path w="1326" h="939" extrusionOk="0">
                  <a:moveTo>
                    <a:pt x="396" y="0"/>
                  </a:moveTo>
                  <a:cubicBezTo>
                    <a:pt x="153" y="0"/>
                    <a:pt x="0" y="375"/>
                    <a:pt x="264" y="526"/>
                  </a:cubicBezTo>
                  <a:lnTo>
                    <a:pt x="797" y="881"/>
                  </a:lnTo>
                  <a:cubicBezTo>
                    <a:pt x="852" y="921"/>
                    <a:pt x="907" y="938"/>
                    <a:pt x="957" y="938"/>
                  </a:cubicBezTo>
                  <a:cubicBezTo>
                    <a:pt x="1185" y="938"/>
                    <a:pt x="1326" y="583"/>
                    <a:pt x="1107" y="438"/>
                  </a:cubicBezTo>
                  <a:lnTo>
                    <a:pt x="530" y="38"/>
                  </a:lnTo>
                  <a:cubicBezTo>
                    <a:pt x="484" y="12"/>
                    <a:pt x="438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276782" y="3545279"/>
              <a:ext cx="99957" cy="252275"/>
            </a:xfrm>
            <a:custGeom>
              <a:avLst/>
              <a:gdLst/>
              <a:ahLst/>
              <a:cxnLst/>
              <a:rect l="l" t="t" r="r" b="b"/>
              <a:pathLst>
                <a:path w="1321" h="3334" extrusionOk="0">
                  <a:moveTo>
                    <a:pt x="378" y="1"/>
                  </a:moveTo>
                  <a:cubicBezTo>
                    <a:pt x="234" y="1"/>
                    <a:pt x="90" y="89"/>
                    <a:pt x="90" y="267"/>
                  </a:cubicBezTo>
                  <a:cubicBezTo>
                    <a:pt x="1" y="1287"/>
                    <a:pt x="223" y="2308"/>
                    <a:pt x="711" y="3195"/>
                  </a:cubicBezTo>
                  <a:cubicBezTo>
                    <a:pt x="767" y="3293"/>
                    <a:pt x="853" y="3334"/>
                    <a:pt x="940" y="3334"/>
                  </a:cubicBezTo>
                  <a:cubicBezTo>
                    <a:pt x="1130" y="3334"/>
                    <a:pt x="1320" y="3142"/>
                    <a:pt x="1199" y="2929"/>
                  </a:cubicBezTo>
                  <a:cubicBezTo>
                    <a:pt x="755" y="2086"/>
                    <a:pt x="578" y="1199"/>
                    <a:pt x="666" y="267"/>
                  </a:cubicBezTo>
                  <a:cubicBezTo>
                    <a:pt x="666" y="89"/>
                    <a:pt x="522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60772" y="3568812"/>
              <a:ext cx="83461" cy="154437"/>
            </a:xfrm>
            <a:custGeom>
              <a:avLst/>
              <a:gdLst/>
              <a:ahLst/>
              <a:cxnLst/>
              <a:rect l="l" t="t" r="r" b="b"/>
              <a:pathLst>
                <a:path w="1103" h="2041" extrusionOk="0">
                  <a:moveTo>
                    <a:pt x="344" y="0"/>
                  </a:moveTo>
                  <a:cubicBezTo>
                    <a:pt x="211" y="0"/>
                    <a:pt x="67" y="89"/>
                    <a:pt x="44" y="267"/>
                  </a:cubicBezTo>
                  <a:cubicBezTo>
                    <a:pt x="0" y="843"/>
                    <a:pt x="178" y="1464"/>
                    <a:pt x="577" y="1952"/>
                  </a:cubicBezTo>
                  <a:cubicBezTo>
                    <a:pt x="628" y="2014"/>
                    <a:pt x="687" y="2040"/>
                    <a:pt x="744" y="2040"/>
                  </a:cubicBezTo>
                  <a:cubicBezTo>
                    <a:pt x="933" y="2040"/>
                    <a:pt x="1102" y="1758"/>
                    <a:pt x="932" y="1553"/>
                  </a:cubicBezTo>
                  <a:cubicBezTo>
                    <a:pt x="666" y="1198"/>
                    <a:pt x="532" y="710"/>
                    <a:pt x="577" y="267"/>
                  </a:cubicBezTo>
                  <a:cubicBezTo>
                    <a:pt x="599" y="89"/>
                    <a:pt x="477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442115" y="3546263"/>
              <a:ext cx="67117" cy="74381"/>
            </a:xfrm>
            <a:custGeom>
              <a:avLst/>
              <a:gdLst/>
              <a:ahLst/>
              <a:cxnLst/>
              <a:rect l="l" t="t" r="r" b="b"/>
              <a:pathLst>
                <a:path w="887" h="983" extrusionOk="0">
                  <a:moveTo>
                    <a:pt x="329" y="1"/>
                  </a:moveTo>
                  <a:cubicBezTo>
                    <a:pt x="154" y="1"/>
                    <a:pt x="0" y="133"/>
                    <a:pt x="79" y="343"/>
                  </a:cubicBezTo>
                  <a:lnTo>
                    <a:pt x="256" y="786"/>
                  </a:lnTo>
                  <a:cubicBezTo>
                    <a:pt x="308" y="925"/>
                    <a:pt x="421" y="982"/>
                    <a:pt x="534" y="982"/>
                  </a:cubicBezTo>
                  <a:cubicBezTo>
                    <a:pt x="710" y="982"/>
                    <a:pt x="887" y="843"/>
                    <a:pt x="833" y="653"/>
                  </a:cubicBezTo>
                  <a:cubicBezTo>
                    <a:pt x="744" y="520"/>
                    <a:pt x="700" y="343"/>
                    <a:pt x="655" y="210"/>
                  </a:cubicBezTo>
                  <a:cubicBezTo>
                    <a:pt x="583" y="64"/>
                    <a:pt x="45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2368264" y="1811434"/>
              <a:ext cx="123489" cy="186293"/>
            </a:xfrm>
            <a:custGeom>
              <a:avLst/>
              <a:gdLst/>
              <a:ahLst/>
              <a:cxnLst/>
              <a:rect l="l" t="t" r="r" b="b"/>
              <a:pathLst>
                <a:path w="1632" h="2462" extrusionOk="0">
                  <a:moveTo>
                    <a:pt x="437" y="0"/>
                  </a:moveTo>
                  <a:cubicBezTo>
                    <a:pt x="209" y="0"/>
                    <a:pt x="0" y="288"/>
                    <a:pt x="212" y="465"/>
                  </a:cubicBezTo>
                  <a:cubicBezTo>
                    <a:pt x="744" y="908"/>
                    <a:pt x="1010" y="1529"/>
                    <a:pt x="1055" y="2195"/>
                  </a:cubicBezTo>
                  <a:cubicBezTo>
                    <a:pt x="1055" y="2372"/>
                    <a:pt x="1199" y="2461"/>
                    <a:pt x="1343" y="2461"/>
                  </a:cubicBezTo>
                  <a:cubicBezTo>
                    <a:pt x="1487" y="2461"/>
                    <a:pt x="1631" y="2372"/>
                    <a:pt x="1631" y="2195"/>
                  </a:cubicBezTo>
                  <a:cubicBezTo>
                    <a:pt x="1587" y="1396"/>
                    <a:pt x="1232" y="598"/>
                    <a:pt x="611" y="65"/>
                  </a:cubicBezTo>
                  <a:cubicBezTo>
                    <a:pt x="556" y="20"/>
                    <a:pt x="496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2498941" y="1809921"/>
              <a:ext cx="75062" cy="140742"/>
            </a:xfrm>
            <a:custGeom>
              <a:avLst/>
              <a:gdLst/>
              <a:ahLst/>
              <a:cxnLst/>
              <a:rect l="l" t="t" r="r" b="b"/>
              <a:pathLst>
                <a:path w="992" h="1860" extrusionOk="0">
                  <a:moveTo>
                    <a:pt x="387" y="1"/>
                  </a:moveTo>
                  <a:cubicBezTo>
                    <a:pt x="208" y="1"/>
                    <a:pt x="1" y="221"/>
                    <a:pt x="126" y="440"/>
                  </a:cubicBezTo>
                  <a:cubicBezTo>
                    <a:pt x="304" y="795"/>
                    <a:pt x="392" y="1194"/>
                    <a:pt x="437" y="1594"/>
                  </a:cubicBezTo>
                  <a:cubicBezTo>
                    <a:pt x="459" y="1771"/>
                    <a:pt x="603" y="1860"/>
                    <a:pt x="736" y="1860"/>
                  </a:cubicBezTo>
                  <a:cubicBezTo>
                    <a:pt x="869" y="1860"/>
                    <a:pt x="991" y="1771"/>
                    <a:pt x="969" y="1594"/>
                  </a:cubicBezTo>
                  <a:cubicBezTo>
                    <a:pt x="925" y="1061"/>
                    <a:pt x="792" y="573"/>
                    <a:pt x="570" y="130"/>
                  </a:cubicBezTo>
                  <a:cubicBezTo>
                    <a:pt x="531" y="39"/>
                    <a:pt x="462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2600411" y="1831940"/>
              <a:ext cx="51076" cy="90877"/>
            </a:xfrm>
            <a:custGeom>
              <a:avLst/>
              <a:gdLst/>
              <a:ahLst/>
              <a:cxnLst/>
              <a:rect l="l" t="t" r="r" b="b"/>
              <a:pathLst>
                <a:path w="675" h="1201" extrusionOk="0">
                  <a:moveTo>
                    <a:pt x="355" y="0"/>
                  </a:moveTo>
                  <a:cubicBezTo>
                    <a:pt x="193" y="0"/>
                    <a:pt x="0" y="152"/>
                    <a:pt x="28" y="371"/>
                  </a:cubicBezTo>
                  <a:cubicBezTo>
                    <a:pt x="28" y="548"/>
                    <a:pt x="72" y="770"/>
                    <a:pt x="116" y="992"/>
                  </a:cubicBezTo>
                  <a:cubicBezTo>
                    <a:pt x="134" y="1137"/>
                    <a:pt x="234" y="1201"/>
                    <a:pt x="343" y="1201"/>
                  </a:cubicBezTo>
                  <a:cubicBezTo>
                    <a:pt x="500" y="1201"/>
                    <a:pt x="675" y="1069"/>
                    <a:pt x="649" y="859"/>
                  </a:cubicBezTo>
                  <a:cubicBezTo>
                    <a:pt x="649" y="637"/>
                    <a:pt x="604" y="415"/>
                    <a:pt x="560" y="194"/>
                  </a:cubicBezTo>
                  <a:cubicBezTo>
                    <a:pt x="543" y="58"/>
                    <a:pt x="455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2535489" y="1679167"/>
              <a:ext cx="140212" cy="83083"/>
            </a:xfrm>
            <a:custGeom>
              <a:avLst/>
              <a:gdLst/>
              <a:ahLst/>
              <a:cxnLst/>
              <a:rect l="l" t="t" r="r" b="b"/>
              <a:pathLst>
                <a:path w="1853" h="1098" extrusionOk="0">
                  <a:moveTo>
                    <a:pt x="396" y="0"/>
                  </a:moveTo>
                  <a:cubicBezTo>
                    <a:pt x="153" y="0"/>
                    <a:pt x="0" y="376"/>
                    <a:pt x="264" y="527"/>
                  </a:cubicBezTo>
                  <a:lnTo>
                    <a:pt x="1285" y="1059"/>
                  </a:lnTo>
                  <a:cubicBezTo>
                    <a:pt x="1331" y="1086"/>
                    <a:pt x="1378" y="1097"/>
                    <a:pt x="1422" y="1097"/>
                  </a:cubicBezTo>
                  <a:cubicBezTo>
                    <a:pt x="1674" y="1097"/>
                    <a:pt x="1853" y="722"/>
                    <a:pt x="1551" y="571"/>
                  </a:cubicBezTo>
                  <a:lnTo>
                    <a:pt x="531" y="38"/>
                  </a:lnTo>
                  <a:cubicBezTo>
                    <a:pt x="484" y="12"/>
                    <a:pt x="439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2600790" y="1594344"/>
              <a:ext cx="80964" cy="64166"/>
            </a:xfrm>
            <a:custGeom>
              <a:avLst/>
              <a:gdLst/>
              <a:ahLst/>
              <a:cxnLst/>
              <a:rect l="l" t="t" r="r" b="b"/>
              <a:pathLst>
                <a:path w="1070" h="848" extrusionOk="0">
                  <a:moveTo>
                    <a:pt x="387" y="0"/>
                  </a:moveTo>
                  <a:cubicBezTo>
                    <a:pt x="175" y="0"/>
                    <a:pt x="0" y="250"/>
                    <a:pt x="200" y="450"/>
                  </a:cubicBezTo>
                  <a:cubicBezTo>
                    <a:pt x="289" y="583"/>
                    <a:pt x="377" y="671"/>
                    <a:pt x="466" y="760"/>
                  </a:cubicBezTo>
                  <a:cubicBezTo>
                    <a:pt x="528" y="822"/>
                    <a:pt x="597" y="848"/>
                    <a:pt x="663" y="848"/>
                  </a:cubicBezTo>
                  <a:cubicBezTo>
                    <a:pt x="882" y="848"/>
                    <a:pt x="1070" y="565"/>
                    <a:pt x="866" y="361"/>
                  </a:cubicBezTo>
                  <a:lnTo>
                    <a:pt x="599" y="95"/>
                  </a:lnTo>
                  <a:cubicBezTo>
                    <a:pt x="533" y="28"/>
                    <a:pt x="458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4" name="Google Shape;1754;p42"/>
          <p:cNvGrpSpPr/>
          <p:nvPr/>
        </p:nvGrpSpPr>
        <p:grpSpPr>
          <a:xfrm>
            <a:off x="641800" y="3408375"/>
            <a:ext cx="2091148" cy="1250461"/>
            <a:chOff x="1186065" y="489079"/>
            <a:chExt cx="6771853" cy="4049419"/>
          </a:xfrm>
        </p:grpSpPr>
        <p:sp>
          <p:nvSpPr>
            <p:cNvPr id="1755" name="Google Shape;1755;p42"/>
            <p:cNvSpPr/>
            <p:nvPr/>
          </p:nvSpPr>
          <p:spPr>
            <a:xfrm>
              <a:off x="2263761" y="505698"/>
              <a:ext cx="4572358" cy="4011138"/>
            </a:xfrm>
            <a:custGeom>
              <a:avLst/>
              <a:gdLst/>
              <a:ahLst/>
              <a:cxnLst/>
              <a:rect l="l" t="t" r="r" b="b"/>
              <a:pathLst>
                <a:path w="64379" h="56477" extrusionOk="0">
                  <a:moveTo>
                    <a:pt x="32163" y="0"/>
                  </a:moveTo>
                  <a:cubicBezTo>
                    <a:pt x="27096" y="0"/>
                    <a:pt x="21968" y="1368"/>
                    <a:pt x="17349" y="4235"/>
                  </a:cubicBezTo>
                  <a:cubicBezTo>
                    <a:pt x="4083" y="12443"/>
                    <a:pt x="1" y="29880"/>
                    <a:pt x="8209" y="43102"/>
                  </a:cubicBezTo>
                  <a:cubicBezTo>
                    <a:pt x="13549" y="51733"/>
                    <a:pt x="22778" y="56476"/>
                    <a:pt x="32228" y="56476"/>
                  </a:cubicBezTo>
                  <a:cubicBezTo>
                    <a:pt x="37302" y="56476"/>
                    <a:pt x="42441" y="55109"/>
                    <a:pt x="47075" y="52241"/>
                  </a:cubicBezTo>
                  <a:cubicBezTo>
                    <a:pt x="60297" y="44033"/>
                    <a:pt x="64379" y="26641"/>
                    <a:pt x="56171" y="13375"/>
                  </a:cubicBezTo>
                  <a:cubicBezTo>
                    <a:pt x="50830" y="4744"/>
                    <a:pt x="41601" y="0"/>
                    <a:pt x="32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3435987" y="636308"/>
              <a:ext cx="2101911" cy="211505"/>
            </a:xfrm>
            <a:custGeom>
              <a:avLst/>
              <a:gdLst/>
              <a:ahLst/>
              <a:cxnLst/>
              <a:rect l="l" t="t" r="r" b="b"/>
              <a:pathLst>
                <a:path w="29595" h="2978" extrusionOk="0">
                  <a:moveTo>
                    <a:pt x="25601" y="0"/>
                  </a:moveTo>
                  <a:cubicBezTo>
                    <a:pt x="21963" y="400"/>
                    <a:pt x="18280" y="710"/>
                    <a:pt x="14509" y="799"/>
                  </a:cubicBezTo>
                  <a:cubicBezTo>
                    <a:pt x="10782" y="932"/>
                    <a:pt x="6878" y="1154"/>
                    <a:pt x="2929" y="1243"/>
                  </a:cubicBezTo>
                  <a:cubicBezTo>
                    <a:pt x="2840" y="1287"/>
                    <a:pt x="2751" y="1331"/>
                    <a:pt x="2663" y="1376"/>
                  </a:cubicBezTo>
                  <a:cubicBezTo>
                    <a:pt x="1775" y="1864"/>
                    <a:pt x="844" y="2396"/>
                    <a:pt x="1" y="2973"/>
                  </a:cubicBezTo>
                  <a:cubicBezTo>
                    <a:pt x="372" y="2976"/>
                    <a:pt x="744" y="2978"/>
                    <a:pt x="1116" y="2978"/>
                  </a:cubicBezTo>
                  <a:cubicBezTo>
                    <a:pt x="5668" y="2978"/>
                    <a:pt x="10202" y="2741"/>
                    <a:pt x="14509" y="2618"/>
                  </a:cubicBezTo>
                  <a:cubicBezTo>
                    <a:pt x="19434" y="2529"/>
                    <a:pt x="24536" y="2352"/>
                    <a:pt x="29594" y="1864"/>
                  </a:cubicBezTo>
                  <a:cubicBezTo>
                    <a:pt x="28307" y="1154"/>
                    <a:pt x="26976" y="533"/>
                    <a:pt x="25601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2604101" y="2700293"/>
              <a:ext cx="3938979" cy="934869"/>
            </a:xfrm>
            <a:custGeom>
              <a:avLst/>
              <a:gdLst/>
              <a:ahLst/>
              <a:cxnLst/>
              <a:rect l="l" t="t" r="r" b="b"/>
              <a:pathLst>
                <a:path w="55461" h="13163" extrusionOk="0">
                  <a:moveTo>
                    <a:pt x="55460" y="0"/>
                  </a:moveTo>
                  <a:lnTo>
                    <a:pt x="55460" y="0"/>
                  </a:lnTo>
                  <a:cubicBezTo>
                    <a:pt x="52088" y="400"/>
                    <a:pt x="48716" y="755"/>
                    <a:pt x="45300" y="1110"/>
                  </a:cubicBezTo>
                  <a:cubicBezTo>
                    <a:pt x="35495" y="2086"/>
                    <a:pt x="25689" y="2840"/>
                    <a:pt x="15840" y="3195"/>
                  </a:cubicBezTo>
                  <a:cubicBezTo>
                    <a:pt x="10560" y="3372"/>
                    <a:pt x="5280" y="3772"/>
                    <a:pt x="0" y="4215"/>
                  </a:cubicBezTo>
                  <a:cubicBezTo>
                    <a:pt x="533" y="6256"/>
                    <a:pt x="1287" y="8297"/>
                    <a:pt x="2219" y="10205"/>
                  </a:cubicBezTo>
                  <a:cubicBezTo>
                    <a:pt x="5990" y="10826"/>
                    <a:pt x="9761" y="11314"/>
                    <a:pt x="13577" y="11669"/>
                  </a:cubicBezTo>
                  <a:cubicBezTo>
                    <a:pt x="23338" y="12512"/>
                    <a:pt x="33188" y="13000"/>
                    <a:pt x="42993" y="13133"/>
                  </a:cubicBezTo>
                  <a:cubicBezTo>
                    <a:pt x="44077" y="13152"/>
                    <a:pt x="45162" y="13162"/>
                    <a:pt x="46243" y="13162"/>
                  </a:cubicBezTo>
                  <a:cubicBezTo>
                    <a:pt x="47772" y="13162"/>
                    <a:pt x="49294" y="13141"/>
                    <a:pt x="50802" y="13089"/>
                  </a:cubicBezTo>
                  <a:cubicBezTo>
                    <a:pt x="53419" y="9185"/>
                    <a:pt x="55017" y="4659"/>
                    <a:pt x="55460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2607226" y="1367343"/>
              <a:ext cx="3901195" cy="764486"/>
            </a:xfrm>
            <a:custGeom>
              <a:avLst/>
              <a:gdLst/>
              <a:ahLst/>
              <a:cxnLst/>
              <a:rect l="l" t="t" r="r" b="b"/>
              <a:pathLst>
                <a:path w="54929" h="10764" extrusionOk="0">
                  <a:moveTo>
                    <a:pt x="50492" y="1"/>
                  </a:moveTo>
                  <a:cubicBezTo>
                    <a:pt x="44236" y="755"/>
                    <a:pt x="37980" y="1465"/>
                    <a:pt x="31724" y="2308"/>
                  </a:cubicBezTo>
                  <a:cubicBezTo>
                    <a:pt x="21741" y="3639"/>
                    <a:pt x="11625" y="4437"/>
                    <a:pt x="1554" y="4659"/>
                  </a:cubicBezTo>
                  <a:cubicBezTo>
                    <a:pt x="888" y="6123"/>
                    <a:pt x="400" y="7588"/>
                    <a:pt x="1" y="9096"/>
                  </a:cubicBezTo>
                  <a:cubicBezTo>
                    <a:pt x="10072" y="10338"/>
                    <a:pt x="20366" y="10294"/>
                    <a:pt x="30570" y="10649"/>
                  </a:cubicBezTo>
                  <a:cubicBezTo>
                    <a:pt x="32848" y="10728"/>
                    <a:pt x="35118" y="10764"/>
                    <a:pt x="37383" y="10764"/>
                  </a:cubicBezTo>
                  <a:cubicBezTo>
                    <a:pt x="42753" y="10764"/>
                    <a:pt x="48097" y="10562"/>
                    <a:pt x="53464" y="10250"/>
                  </a:cubicBezTo>
                  <a:lnTo>
                    <a:pt x="54928" y="10161"/>
                  </a:lnTo>
                  <a:cubicBezTo>
                    <a:pt x="54174" y="6523"/>
                    <a:pt x="52666" y="3062"/>
                    <a:pt x="50492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2547354" y="2467126"/>
              <a:ext cx="4008297" cy="245241"/>
            </a:xfrm>
            <a:custGeom>
              <a:avLst/>
              <a:gdLst/>
              <a:ahLst/>
              <a:cxnLst/>
              <a:rect l="l" t="t" r="r" b="b"/>
              <a:pathLst>
                <a:path w="56437" h="3453" extrusionOk="0">
                  <a:moveTo>
                    <a:pt x="1" y="0"/>
                  </a:moveTo>
                  <a:lnTo>
                    <a:pt x="1" y="1553"/>
                  </a:lnTo>
                  <a:cubicBezTo>
                    <a:pt x="9229" y="2529"/>
                    <a:pt x="18591" y="3017"/>
                    <a:pt x="27864" y="3328"/>
                  </a:cubicBezTo>
                  <a:cubicBezTo>
                    <a:pt x="30636" y="3405"/>
                    <a:pt x="33407" y="3452"/>
                    <a:pt x="36177" y="3452"/>
                  </a:cubicBezTo>
                  <a:cubicBezTo>
                    <a:pt x="42939" y="3452"/>
                    <a:pt x="49688" y="3170"/>
                    <a:pt x="56393" y="2352"/>
                  </a:cubicBezTo>
                  <a:cubicBezTo>
                    <a:pt x="56437" y="1642"/>
                    <a:pt x="56437" y="887"/>
                    <a:pt x="56437" y="178"/>
                  </a:cubicBezTo>
                  <a:lnTo>
                    <a:pt x="56437" y="178"/>
                  </a:lnTo>
                  <a:cubicBezTo>
                    <a:pt x="49326" y="911"/>
                    <a:pt x="42214" y="1278"/>
                    <a:pt x="35103" y="1278"/>
                  </a:cubicBezTo>
                  <a:cubicBezTo>
                    <a:pt x="32320" y="1278"/>
                    <a:pt x="29537" y="1222"/>
                    <a:pt x="26755" y="1109"/>
                  </a:cubicBezTo>
                  <a:cubicBezTo>
                    <a:pt x="17881" y="799"/>
                    <a:pt x="8919" y="533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2881372" y="1074304"/>
              <a:ext cx="3289833" cy="366334"/>
            </a:xfrm>
            <a:custGeom>
              <a:avLst/>
              <a:gdLst/>
              <a:ahLst/>
              <a:cxnLst/>
              <a:rect l="l" t="t" r="r" b="b"/>
              <a:pathLst>
                <a:path w="46321" h="5158" extrusionOk="0">
                  <a:moveTo>
                    <a:pt x="43126" y="0"/>
                  </a:moveTo>
                  <a:cubicBezTo>
                    <a:pt x="37270" y="710"/>
                    <a:pt x="31413" y="1420"/>
                    <a:pt x="25512" y="1864"/>
                  </a:cubicBezTo>
                  <a:cubicBezTo>
                    <a:pt x="19130" y="2358"/>
                    <a:pt x="12776" y="2571"/>
                    <a:pt x="6450" y="2571"/>
                  </a:cubicBezTo>
                  <a:cubicBezTo>
                    <a:pt x="4816" y="2571"/>
                    <a:pt x="3184" y="2557"/>
                    <a:pt x="1554" y="2529"/>
                  </a:cubicBezTo>
                  <a:cubicBezTo>
                    <a:pt x="977" y="3195"/>
                    <a:pt x="444" y="3905"/>
                    <a:pt x="1" y="4659"/>
                  </a:cubicBezTo>
                  <a:cubicBezTo>
                    <a:pt x="5132" y="4981"/>
                    <a:pt x="10280" y="5157"/>
                    <a:pt x="15435" y="5157"/>
                  </a:cubicBezTo>
                  <a:cubicBezTo>
                    <a:pt x="18792" y="5157"/>
                    <a:pt x="22152" y="5083"/>
                    <a:pt x="25512" y="4925"/>
                  </a:cubicBezTo>
                  <a:cubicBezTo>
                    <a:pt x="32389" y="4703"/>
                    <a:pt x="39355" y="4260"/>
                    <a:pt x="46321" y="3683"/>
                  </a:cubicBezTo>
                  <a:cubicBezTo>
                    <a:pt x="45389" y="2352"/>
                    <a:pt x="44324" y="1110"/>
                    <a:pt x="43126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2"/>
            <p:cNvSpPr/>
            <p:nvPr/>
          </p:nvSpPr>
          <p:spPr>
            <a:xfrm>
              <a:off x="3086201" y="3806327"/>
              <a:ext cx="2993669" cy="646021"/>
            </a:xfrm>
            <a:custGeom>
              <a:avLst/>
              <a:gdLst/>
              <a:ahLst/>
              <a:cxnLst/>
              <a:rect l="l" t="t" r="r" b="b"/>
              <a:pathLst>
                <a:path w="42151" h="9096" extrusionOk="0">
                  <a:moveTo>
                    <a:pt x="42150" y="0"/>
                  </a:moveTo>
                  <a:lnTo>
                    <a:pt x="42150" y="0"/>
                  </a:lnTo>
                  <a:cubicBezTo>
                    <a:pt x="32186" y="744"/>
                    <a:pt x="22253" y="1207"/>
                    <a:pt x="12220" y="1207"/>
                  </a:cubicBezTo>
                  <a:cubicBezTo>
                    <a:pt x="10281" y="1207"/>
                    <a:pt x="8337" y="1190"/>
                    <a:pt x="6390" y="1154"/>
                  </a:cubicBezTo>
                  <a:cubicBezTo>
                    <a:pt x="4260" y="1110"/>
                    <a:pt x="2130" y="1065"/>
                    <a:pt x="1" y="1065"/>
                  </a:cubicBezTo>
                  <a:cubicBezTo>
                    <a:pt x="3639" y="4970"/>
                    <a:pt x="8342" y="7765"/>
                    <a:pt x="13533" y="9096"/>
                  </a:cubicBezTo>
                  <a:cubicBezTo>
                    <a:pt x="21342" y="7898"/>
                    <a:pt x="29150" y="6478"/>
                    <a:pt x="36915" y="4837"/>
                  </a:cubicBezTo>
                  <a:cubicBezTo>
                    <a:pt x="38867" y="3461"/>
                    <a:pt x="40642" y="1820"/>
                    <a:pt x="42150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2"/>
            <p:cNvSpPr/>
            <p:nvPr/>
          </p:nvSpPr>
          <p:spPr>
            <a:xfrm>
              <a:off x="4595572" y="510243"/>
              <a:ext cx="1960079" cy="4008297"/>
            </a:xfrm>
            <a:custGeom>
              <a:avLst/>
              <a:gdLst/>
              <a:ahLst/>
              <a:cxnLst/>
              <a:rect l="l" t="t" r="r" b="b"/>
              <a:pathLst>
                <a:path w="27598" h="56437" extrusionOk="0">
                  <a:moveTo>
                    <a:pt x="312" y="1"/>
                  </a:moveTo>
                  <a:cubicBezTo>
                    <a:pt x="5458" y="7410"/>
                    <a:pt x="6079" y="19389"/>
                    <a:pt x="5991" y="27376"/>
                  </a:cubicBezTo>
                  <a:cubicBezTo>
                    <a:pt x="5858" y="37358"/>
                    <a:pt x="3817" y="47208"/>
                    <a:pt x="1" y="56437"/>
                  </a:cubicBezTo>
                  <a:cubicBezTo>
                    <a:pt x="15264" y="56037"/>
                    <a:pt x="27420" y="43614"/>
                    <a:pt x="27509" y="28352"/>
                  </a:cubicBezTo>
                  <a:cubicBezTo>
                    <a:pt x="27598" y="13089"/>
                    <a:pt x="15530" y="533"/>
                    <a:pt x="312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4623981" y="541777"/>
              <a:ext cx="2000988" cy="3973638"/>
            </a:xfrm>
            <a:custGeom>
              <a:avLst/>
              <a:gdLst/>
              <a:ahLst/>
              <a:cxnLst/>
              <a:rect l="l" t="t" r="r" b="b"/>
              <a:pathLst>
                <a:path w="28174" h="55949" extrusionOk="0">
                  <a:moveTo>
                    <a:pt x="4127" y="0"/>
                  </a:moveTo>
                  <a:cubicBezTo>
                    <a:pt x="8031" y="2662"/>
                    <a:pt x="11713" y="5546"/>
                    <a:pt x="14154" y="9850"/>
                  </a:cubicBezTo>
                  <a:cubicBezTo>
                    <a:pt x="17304" y="15618"/>
                    <a:pt x="18857" y="22140"/>
                    <a:pt x="18679" y="28751"/>
                  </a:cubicBezTo>
                  <a:cubicBezTo>
                    <a:pt x="18546" y="34918"/>
                    <a:pt x="17038" y="40863"/>
                    <a:pt x="13266" y="45877"/>
                  </a:cubicBezTo>
                  <a:cubicBezTo>
                    <a:pt x="9761" y="50535"/>
                    <a:pt x="4881" y="53064"/>
                    <a:pt x="0" y="55948"/>
                  </a:cubicBezTo>
                  <a:cubicBezTo>
                    <a:pt x="14420" y="55416"/>
                    <a:pt x="26089" y="44146"/>
                    <a:pt x="27154" y="29816"/>
                  </a:cubicBezTo>
                  <a:cubicBezTo>
                    <a:pt x="28174" y="15485"/>
                    <a:pt x="18280" y="2618"/>
                    <a:pt x="4127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2"/>
            <p:cNvSpPr/>
            <p:nvPr/>
          </p:nvSpPr>
          <p:spPr>
            <a:xfrm>
              <a:off x="1220724" y="671536"/>
              <a:ext cx="6737194" cy="3681877"/>
            </a:xfrm>
            <a:custGeom>
              <a:avLst/>
              <a:gdLst/>
              <a:ahLst/>
              <a:cxnLst/>
              <a:rect l="l" t="t" r="r" b="b"/>
              <a:pathLst>
                <a:path w="94860" h="51841" extrusionOk="0">
                  <a:moveTo>
                    <a:pt x="84175" y="1"/>
                  </a:moveTo>
                  <a:cubicBezTo>
                    <a:pt x="79341" y="1"/>
                    <a:pt x="72571" y="1420"/>
                    <a:pt x="64734" y="4074"/>
                  </a:cubicBezTo>
                  <a:cubicBezTo>
                    <a:pt x="65311" y="4562"/>
                    <a:pt x="65932" y="5095"/>
                    <a:pt x="66464" y="5627"/>
                  </a:cubicBezTo>
                  <a:cubicBezTo>
                    <a:pt x="69838" y="4798"/>
                    <a:pt x="72782" y="4365"/>
                    <a:pt x="75128" y="4365"/>
                  </a:cubicBezTo>
                  <a:cubicBezTo>
                    <a:pt x="78058" y="4365"/>
                    <a:pt x="80056" y="5041"/>
                    <a:pt x="80795" y="6470"/>
                  </a:cubicBezTo>
                  <a:cubicBezTo>
                    <a:pt x="83368" y="11395"/>
                    <a:pt x="69925" y="23463"/>
                    <a:pt x="50758" y="33446"/>
                  </a:cubicBezTo>
                  <a:cubicBezTo>
                    <a:pt x="37157" y="40498"/>
                    <a:pt x="24360" y="44579"/>
                    <a:pt x="17156" y="44579"/>
                  </a:cubicBezTo>
                  <a:cubicBezTo>
                    <a:pt x="14207" y="44579"/>
                    <a:pt x="12195" y="43896"/>
                    <a:pt x="11448" y="42453"/>
                  </a:cubicBezTo>
                  <a:cubicBezTo>
                    <a:pt x="10117" y="39879"/>
                    <a:pt x="13089" y="35398"/>
                    <a:pt x="19035" y="30251"/>
                  </a:cubicBezTo>
                  <a:cubicBezTo>
                    <a:pt x="18902" y="29497"/>
                    <a:pt x="18813" y="28743"/>
                    <a:pt x="18769" y="27944"/>
                  </a:cubicBezTo>
                  <a:cubicBezTo>
                    <a:pt x="6834" y="36729"/>
                    <a:pt x="1" y="44893"/>
                    <a:pt x="2219" y="49108"/>
                  </a:cubicBezTo>
                  <a:cubicBezTo>
                    <a:pt x="3185" y="50962"/>
                    <a:pt x="5780" y="51841"/>
                    <a:pt x="9581" y="51841"/>
                  </a:cubicBezTo>
                  <a:cubicBezTo>
                    <a:pt x="18875" y="51841"/>
                    <a:pt x="35378" y="46584"/>
                    <a:pt x="52888" y="37483"/>
                  </a:cubicBezTo>
                  <a:cubicBezTo>
                    <a:pt x="77556" y="24661"/>
                    <a:pt x="94860" y="9088"/>
                    <a:pt x="91576" y="2743"/>
                  </a:cubicBezTo>
                  <a:cubicBezTo>
                    <a:pt x="90598" y="884"/>
                    <a:pt x="87989" y="1"/>
                    <a:pt x="84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2"/>
            <p:cNvSpPr/>
            <p:nvPr/>
          </p:nvSpPr>
          <p:spPr>
            <a:xfrm>
              <a:off x="3454879" y="2640421"/>
              <a:ext cx="3094521" cy="1780463"/>
            </a:xfrm>
            <a:custGeom>
              <a:avLst/>
              <a:gdLst/>
              <a:ahLst/>
              <a:cxnLst/>
              <a:rect l="l" t="t" r="r" b="b"/>
              <a:pathLst>
                <a:path w="43571" h="25069" extrusionOk="0">
                  <a:moveTo>
                    <a:pt x="43570" y="0"/>
                  </a:moveTo>
                  <a:lnTo>
                    <a:pt x="43570" y="0"/>
                  </a:lnTo>
                  <a:cubicBezTo>
                    <a:pt x="37492" y="4615"/>
                    <a:pt x="31014" y="8696"/>
                    <a:pt x="24226" y="12157"/>
                  </a:cubicBezTo>
                  <a:cubicBezTo>
                    <a:pt x="15396" y="16771"/>
                    <a:pt x="6878" y="20099"/>
                    <a:pt x="1" y="21874"/>
                  </a:cubicBezTo>
                  <a:cubicBezTo>
                    <a:pt x="2086" y="23205"/>
                    <a:pt x="4304" y="24314"/>
                    <a:pt x="6656" y="25068"/>
                  </a:cubicBezTo>
                  <a:cubicBezTo>
                    <a:pt x="13400" y="22495"/>
                    <a:pt x="20011" y="19567"/>
                    <a:pt x="26400" y="16239"/>
                  </a:cubicBezTo>
                  <a:cubicBezTo>
                    <a:pt x="31813" y="13399"/>
                    <a:pt x="37092" y="10338"/>
                    <a:pt x="42239" y="6966"/>
                  </a:cubicBezTo>
                  <a:cubicBezTo>
                    <a:pt x="42993" y="4703"/>
                    <a:pt x="43437" y="2352"/>
                    <a:pt x="43570" y="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2"/>
            <p:cNvSpPr/>
            <p:nvPr/>
          </p:nvSpPr>
          <p:spPr>
            <a:xfrm>
              <a:off x="4850968" y="4348725"/>
              <a:ext cx="64844" cy="64915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396" y="1"/>
                  </a:moveTo>
                  <a:cubicBezTo>
                    <a:pt x="154" y="1"/>
                    <a:pt x="1" y="376"/>
                    <a:pt x="265" y="527"/>
                  </a:cubicBezTo>
                  <a:cubicBezTo>
                    <a:pt x="309" y="572"/>
                    <a:pt x="309" y="616"/>
                    <a:pt x="354" y="705"/>
                  </a:cubicBezTo>
                  <a:cubicBezTo>
                    <a:pt x="372" y="850"/>
                    <a:pt x="472" y="913"/>
                    <a:pt x="581" y="913"/>
                  </a:cubicBezTo>
                  <a:cubicBezTo>
                    <a:pt x="737" y="913"/>
                    <a:pt x="912" y="781"/>
                    <a:pt x="886" y="572"/>
                  </a:cubicBezTo>
                  <a:cubicBezTo>
                    <a:pt x="842" y="350"/>
                    <a:pt x="709" y="172"/>
                    <a:pt x="531" y="39"/>
                  </a:cubicBezTo>
                  <a:cubicBezTo>
                    <a:pt x="485" y="13"/>
                    <a:pt x="439" y="1"/>
                    <a:pt x="396" y="1"/>
                  </a:cubicBezTo>
                  <a:close/>
                </a:path>
              </a:pathLst>
            </a:custGeom>
            <a:solidFill>
              <a:srgbClr val="1111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7" name="Google Shape;1767;p42"/>
            <p:cNvGrpSpPr/>
            <p:nvPr/>
          </p:nvGrpSpPr>
          <p:grpSpPr>
            <a:xfrm>
              <a:off x="1186065" y="489079"/>
              <a:ext cx="6623771" cy="4049419"/>
              <a:chOff x="1186065" y="489079"/>
              <a:chExt cx="6623771" cy="4049419"/>
            </a:xfrm>
          </p:grpSpPr>
          <p:sp>
            <p:nvSpPr>
              <p:cNvPr id="1768" name="Google Shape;1768;p42"/>
              <p:cNvSpPr/>
              <p:nvPr/>
            </p:nvSpPr>
            <p:spPr>
              <a:xfrm>
                <a:off x="6168010" y="1402002"/>
                <a:ext cx="129261" cy="126136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776" extrusionOk="0">
                    <a:moveTo>
                      <a:pt x="711" y="1"/>
                    </a:moveTo>
                    <a:cubicBezTo>
                      <a:pt x="489" y="89"/>
                      <a:pt x="267" y="178"/>
                      <a:pt x="1" y="223"/>
                    </a:cubicBezTo>
                    <a:cubicBezTo>
                      <a:pt x="622" y="755"/>
                      <a:pt x="1199" y="1243"/>
                      <a:pt x="1775" y="1775"/>
                    </a:cubicBezTo>
                    <a:lnTo>
                      <a:pt x="1820" y="1775"/>
                    </a:lnTo>
                    <a:cubicBezTo>
                      <a:pt x="1465" y="1154"/>
                      <a:pt x="1110" y="578"/>
                      <a:pt x="7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2"/>
              <p:cNvSpPr/>
              <p:nvPr/>
            </p:nvSpPr>
            <p:spPr>
              <a:xfrm>
                <a:off x="1186065" y="489079"/>
                <a:ext cx="6623771" cy="4049419"/>
              </a:xfrm>
              <a:custGeom>
                <a:avLst/>
                <a:gdLst/>
                <a:ahLst/>
                <a:cxnLst/>
                <a:rect l="l" t="t" r="r" b="b"/>
                <a:pathLst>
                  <a:path w="93263" h="57016" extrusionOk="0">
                    <a:moveTo>
                      <a:pt x="69126" y="11169"/>
                    </a:moveTo>
                    <a:cubicBezTo>
                      <a:pt x="69392" y="11524"/>
                      <a:pt x="69659" y="11834"/>
                      <a:pt x="69880" y="12145"/>
                    </a:cubicBezTo>
                    <a:cubicBezTo>
                      <a:pt x="69747" y="12278"/>
                      <a:pt x="69614" y="12367"/>
                      <a:pt x="69525" y="12544"/>
                    </a:cubicBezTo>
                    <a:cubicBezTo>
                      <a:pt x="69259" y="12100"/>
                      <a:pt x="69126" y="11657"/>
                      <a:pt x="69126" y="11169"/>
                    </a:cubicBezTo>
                    <a:close/>
                    <a:moveTo>
                      <a:pt x="71034" y="13786"/>
                    </a:moveTo>
                    <a:cubicBezTo>
                      <a:pt x="71256" y="14141"/>
                      <a:pt x="71478" y="14496"/>
                      <a:pt x="71655" y="14851"/>
                    </a:cubicBezTo>
                    <a:cubicBezTo>
                      <a:pt x="71300" y="14629"/>
                      <a:pt x="70901" y="14452"/>
                      <a:pt x="70502" y="14363"/>
                    </a:cubicBezTo>
                    <a:cubicBezTo>
                      <a:pt x="70635" y="14230"/>
                      <a:pt x="70812" y="14053"/>
                      <a:pt x="70945" y="13920"/>
                    </a:cubicBezTo>
                    <a:cubicBezTo>
                      <a:pt x="70990" y="13875"/>
                      <a:pt x="70990" y="13831"/>
                      <a:pt x="71034" y="13786"/>
                    </a:cubicBezTo>
                    <a:close/>
                    <a:moveTo>
                      <a:pt x="75792" y="6910"/>
                    </a:moveTo>
                    <a:cubicBezTo>
                      <a:pt x="76615" y="6910"/>
                      <a:pt x="77424" y="6992"/>
                      <a:pt x="78177" y="7220"/>
                    </a:cubicBezTo>
                    <a:cubicBezTo>
                      <a:pt x="80396" y="7930"/>
                      <a:pt x="81638" y="9793"/>
                      <a:pt x="80884" y="12056"/>
                    </a:cubicBezTo>
                    <a:cubicBezTo>
                      <a:pt x="80307" y="13831"/>
                      <a:pt x="78931" y="15472"/>
                      <a:pt x="77689" y="16803"/>
                    </a:cubicBezTo>
                    <a:cubicBezTo>
                      <a:pt x="76713" y="17913"/>
                      <a:pt x="75648" y="18977"/>
                      <a:pt x="74539" y="19998"/>
                    </a:cubicBezTo>
                    <a:cubicBezTo>
                      <a:pt x="73075" y="15561"/>
                      <a:pt x="70590" y="11568"/>
                      <a:pt x="67218" y="8329"/>
                    </a:cubicBezTo>
                    <a:cubicBezTo>
                      <a:pt x="68816" y="7841"/>
                      <a:pt x="70413" y="7531"/>
                      <a:pt x="72054" y="7264"/>
                    </a:cubicBezTo>
                    <a:cubicBezTo>
                      <a:pt x="73236" y="7103"/>
                      <a:pt x="74531" y="6910"/>
                      <a:pt x="75792" y="6910"/>
                    </a:cubicBezTo>
                    <a:close/>
                    <a:moveTo>
                      <a:pt x="73652" y="19066"/>
                    </a:moveTo>
                    <a:cubicBezTo>
                      <a:pt x="73785" y="19510"/>
                      <a:pt x="73962" y="19954"/>
                      <a:pt x="74095" y="20397"/>
                    </a:cubicBezTo>
                    <a:cubicBezTo>
                      <a:pt x="73252" y="21196"/>
                      <a:pt x="72321" y="21950"/>
                      <a:pt x="71389" y="22704"/>
                    </a:cubicBezTo>
                    <a:cubicBezTo>
                      <a:pt x="71522" y="22039"/>
                      <a:pt x="71744" y="21373"/>
                      <a:pt x="72054" y="20797"/>
                    </a:cubicBezTo>
                    <a:cubicBezTo>
                      <a:pt x="72321" y="20309"/>
                      <a:pt x="72986" y="19332"/>
                      <a:pt x="73563" y="19066"/>
                    </a:cubicBezTo>
                    <a:close/>
                    <a:moveTo>
                      <a:pt x="69254" y="20486"/>
                    </a:moveTo>
                    <a:cubicBezTo>
                      <a:pt x="69437" y="20486"/>
                      <a:pt x="69614" y="20530"/>
                      <a:pt x="69747" y="20663"/>
                    </a:cubicBezTo>
                    <a:cubicBezTo>
                      <a:pt x="69799" y="20715"/>
                      <a:pt x="69851" y="20737"/>
                      <a:pt x="69903" y="20737"/>
                    </a:cubicBezTo>
                    <a:cubicBezTo>
                      <a:pt x="69940" y="20737"/>
                      <a:pt x="69977" y="20726"/>
                      <a:pt x="70014" y="20708"/>
                    </a:cubicBezTo>
                    <a:lnTo>
                      <a:pt x="70014" y="20708"/>
                    </a:lnTo>
                    <a:cubicBezTo>
                      <a:pt x="69880" y="21018"/>
                      <a:pt x="69792" y="21373"/>
                      <a:pt x="69747" y="21684"/>
                    </a:cubicBezTo>
                    <a:cubicBezTo>
                      <a:pt x="69614" y="22128"/>
                      <a:pt x="69570" y="22616"/>
                      <a:pt x="69525" y="23059"/>
                    </a:cubicBezTo>
                    <a:cubicBezTo>
                      <a:pt x="69126" y="22261"/>
                      <a:pt x="68860" y="21418"/>
                      <a:pt x="68727" y="20575"/>
                    </a:cubicBezTo>
                    <a:cubicBezTo>
                      <a:pt x="68882" y="20530"/>
                      <a:pt x="69071" y="20486"/>
                      <a:pt x="69254" y="20486"/>
                    </a:cubicBezTo>
                    <a:close/>
                    <a:moveTo>
                      <a:pt x="71433" y="29581"/>
                    </a:moveTo>
                    <a:lnTo>
                      <a:pt x="71433" y="29581"/>
                    </a:lnTo>
                    <a:cubicBezTo>
                      <a:pt x="71300" y="29803"/>
                      <a:pt x="71211" y="30025"/>
                      <a:pt x="71123" y="30247"/>
                    </a:cubicBezTo>
                    <a:cubicBezTo>
                      <a:pt x="70990" y="30158"/>
                      <a:pt x="70945" y="30025"/>
                      <a:pt x="70901" y="29892"/>
                    </a:cubicBezTo>
                    <a:lnTo>
                      <a:pt x="71433" y="29581"/>
                    </a:lnTo>
                    <a:close/>
                    <a:moveTo>
                      <a:pt x="70457" y="30247"/>
                    </a:moveTo>
                    <a:cubicBezTo>
                      <a:pt x="70457" y="30291"/>
                      <a:pt x="70457" y="30291"/>
                      <a:pt x="70502" y="30336"/>
                    </a:cubicBezTo>
                    <a:lnTo>
                      <a:pt x="70413" y="30336"/>
                    </a:lnTo>
                    <a:cubicBezTo>
                      <a:pt x="69659" y="31001"/>
                      <a:pt x="68949" y="31711"/>
                      <a:pt x="68328" y="32465"/>
                    </a:cubicBezTo>
                    <a:cubicBezTo>
                      <a:pt x="68150" y="32288"/>
                      <a:pt x="68017" y="32110"/>
                      <a:pt x="67884" y="31933"/>
                    </a:cubicBezTo>
                    <a:cubicBezTo>
                      <a:pt x="68727" y="31356"/>
                      <a:pt x="69614" y="30824"/>
                      <a:pt x="70457" y="30247"/>
                    </a:cubicBezTo>
                    <a:close/>
                    <a:moveTo>
                      <a:pt x="74938" y="27052"/>
                    </a:moveTo>
                    <a:lnTo>
                      <a:pt x="74938" y="27052"/>
                    </a:lnTo>
                    <a:cubicBezTo>
                      <a:pt x="74450" y="27762"/>
                      <a:pt x="74007" y="28561"/>
                      <a:pt x="73696" y="29404"/>
                    </a:cubicBezTo>
                    <a:cubicBezTo>
                      <a:pt x="73574" y="29617"/>
                      <a:pt x="73765" y="29809"/>
                      <a:pt x="73954" y="29809"/>
                    </a:cubicBezTo>
                    <a:cubicBezTo>
                      <a:pt x="74041" y="29809"/>
                      <a:pt x="74128" y="29768"/>
                      <a:pt x="74184" y="29670"/>
                    </a:cubicBezTo>
                    <a:cubicBezTo>
                      <a:pt x="74450" y="28960"/>
                      <a:pt x="74850" y="28295"/>
                      <a:pt x="75249" y="27674"/>
                    </a:cubicBezTo>
                    <a:lnTo>
                      <a:pt x="75249" y="27674"/>
                    </a:lnTo>
                    <a:cubicBezTo>
                      <a:pt x="75338" y="30513"/>
                      <a:pt x="74983" y="33308"/>
                      <a:pt x="74273" y="36059"/>
                    </a:cubicBezTo>
                    <a:cubicBezTo>
                      <a:pt x="74051" y="34728"/>
                      <a:pt x="74184" y="33353"/>
                      <a:pt x="74539" y="32110"/>
                    </a:cubicBezTo>
                    <a:cubicBezTo>
                      <a:pt x="74621" y="31893"/>
                      <a:pt x="74452" y="31759"/>
                      <a:pt x="74279" y="31759"/>
                    </a:cubicBezTo>
                    <a:cubicBezTo>
                      <a:pt x="74170" y="31759"/>
                      <a:pt x="74058" y="31813"/>
                      <a:pt x="74007" y="31933"/>
                    </a:cubicBezTo>
                    <a:cubicBezTo>
                      <a:pt x="73430" y="33708"/>
                      <a:pt x="73607" y="35438"/>
                      <a:pt x="73829" y="37213"/>
                    </a:cubicBezTo>
                    <a:cubicBezTo>
                      <a:pt x="73829" y="37257"/>
                      <a:pt x="73829" y="37301"/>
                      <a:pt x="73874" y="37301"/>
                    </a:cubicBezTo>
                    <a:lnTo>
                      <a:pt x="73652" y="37923"/>
                    </a:lnTo>
                    <a:lnTo>
                      <a:pt x="73519" y="37923"/>
                    </a:lnTo>
                    <a:cubicBezTo>
                      <a:pt x="73563" y="37878"/>
                      <a:pt x="73563" y="37834"/>
                      <a:pt x="73519" y="37790"/>
                    </a:cubicBezTo>
                    <a:cubicBezTo>
                      <a:pt x="73075" y="36769"/>
                      <a:pt x="72853" y="35660"/>
                      <a:pt x="72942" y="34551"/>
                    </a:cubicBezTo>
                    <a:cubicBezTo>
                      <a:pt x="72942" y="34357"/>
                      <a:pt x="72806" y="34268"/>
                      <a:pt x="72666" y="34268"/>
                    </a:cubicBezTo>
                    <a:cubicBezTo>
                      <a:pt x="72518" y="34268"/>
                      <a:pt x="72365" y="34368"/>
                      <a:pt x="72365" y="34551"/>
                    </a:cubicBezTo>
                    <a:cubicBezTo>
                      <a:pt x="72321" y="35749"/>
                      <a:pt x="72542" y="36991"/>
                      <a:pt x="73075" y="38100"/>
                    </a:cubicBezTo>
                    <a:lnTo>
                      <a:pt x="72454" y="38366"/>
                    </a:lnTo>
                    <a:cubicBezTo>
                      <a:pt x="70812" y="34861"/>
                      <a:pt x="72099" y="31046"/>
                      <a:pt x="73874" y="27807"/>
                    </a:cubicBezTo>
                    <a:cubicBezTo>
                      <a:pt x="74228" y="27541"/>
                      <a:pt x="74583" y="27274"/>
                      <a:pt x="74938" y="27052"/>
                    </a:cubicBezTo>
                    <a:close/>
                    <a:moveTo>
                      <a:pt x="70368" y="37479"/>
                    </a:moveTo>
                    <a:cubicBezTo>
                      <a:pt x="70546" y="38056"/>
                      <a:pt x="70768" y="38588"/>
                      <a:pt x="71034" y="39121"/>
                    </a:cubicBezTo>
                    <a:cubicBezTo>
                      <a:pt x="70546" y="39431"/>
                      <a:pt x="70058" y="39742"/>
                      <a:pt x="69525" y="40052"/>
                    </a:cubicBezTo>
                    <a:cubicBezTo>
                      <a:pt x="69481" y="39121"/>
                      <a:pt x="69792" y="38189"/>
                      <a:pt x="70368" y="37479"/>
                    </a:cubicBezTo>
                    <a:close/>
                    <a:moveTo>
                      <a:pt x="47491" y="640"/>
                    </a:moveTo>
                    <a:cubicBezTo>
                      <a:pt x="52129" y="640"/>
                      <a:pt x="56786" y="1802"/>
                      <a:pt x="61007" y="4247"/>
                    </a:cubicBezTo>
                    <a:cubicBezTo>
                      <a:pt x="62338" y="5002"/>
                      <a:pt x="63580" y="5889"/>
                      <a:pt x="64778" y="6821"/>
                    </a:cubicBezTo>
                    <a:cubicBezTo>
                      <a:pt x="64822" y="6865"/>
                      <a:pt x="64822" y="6909"/>
                      <a:pt x="64867" y="6909"/>
                    </a:cubicBezTo>
                    <a:cubicBezTo>
                      <a:pt x="65044" y="7087"/>
                      <a:pt x="65266" y="7220"/>
                      <a:pt x="65444" y="7353"/>
                    </a:cubicBezTo>
                    <a:cubicBezTo>
                      <a:pt x="65177" y="7841"/>
                      <a:pt x="65044" y="8418"/>
                      <a:pt x="65044" y="8950"/>
                    </a:cubicBezTo>
                    <a:cubicBezTo>
                      <a:pt x="65044" y="9128"/>
                      <a:pt x="65177" y="9217"/>
                      <a:pt x="65311" y="9217"/>
                    </a:cubicBezTo>
                    <a:cubicBezTo>
                      <a:pt x="65444" y="9217"/>
                      <a:pt x="65577" y="9128"/>
                      <a:pt x="65577" y="8950"/>
                    </a:cubicBezTo>
                    <a:cubicBezTo>
                      <a:pt x="65621" y="8551"/>
                      <a:pt x="65710" y="8107"/>
                      <a:pt x="65887" y="7752"/>
                    </a:cubicBezTo>
                    <a:cubicBezTo>
                      <a:pt x="66109" y="7974"/>
                      <a:pt x="66375" y="8196"/>
                      <a:pt x="66597" y="8418"/>
                    </a:cubicBezTo>
                    <a:cubicBezTo>
                      <a:pt x="66597" y="8462"/>
                      <a:pt x="66597" y="8462"/>
                      <a:pt x="66597" y="8462"/>
                    </a:cubicBezTo>
                    <a:cubicBezTo>
                      <a:pt x="66153" y="9838"/>
                      <a:pt x="66153" y="11302"/>
                      <a:pt x="66597" y="12633"/>
                    </a:cubicBezTo>
                    <a:cubicBezTo>
                      <a:pt x="66331" y="12500"/>
                      <a:pt x="66065" y="12367"/>
                      <a:pt x="65843" y="12234"/>
                    </a:cubicBezTo>
                    <a:cubicBezTo>
                      <a:pt x="65976" y="12145"/>
                      <a:pt x="66020" y="11923"/>
                      <a:pt x="65887" y="11790"/>
                    </a:cubicBezTo>
                    <a:cubicBezTo>
                      <a:pt x="65754" y="11657"/>
                      <a:pt x="65665" y="11391"/>
                      <a:pt x="65710" y="11169"/>
                    </a:cubicBezTo>
                    <a:cubicBezTo>
                      <a:pt x="65736" y="10959"/>
                      <a:pt x="65561" y="10827"/>
                      <a:pt x="65395" y="10827"/>
                    </a:cubicBezTo>
                    <a:cubicBezTo>
                      <a:pt x="65280" y="10827"/>
                      <a:pt x="65169" y="10890"/>
                      <a:pt x="65133" y="11036"/>
                    </a:cubicBezTo>
                    <a:cubicBezTo>
                      <a:pt x="65089" y="11302"/>
                      <a:pt x="65133" y="11612"/>
                      <a:pt x="65266" y="11923"/>
                    </a:cubicBezTo>
                    <a:cubicBezTo>
                      <a:pt x="65089" y="11790"/>
                      <a:pt x="64911" y="11657"/>
                      <a:pt x="64734" y="11524"/>
                    </a:cubicBezTo>
                    <a:cubicBezTo>
                      <a:pt x="64674" y="11474"/>
                      <a:pt x="64608" y="11453"/>
                      <a:pt x="64545" y="11453"/>
                    </a:cubicBezTo>
                    <a:cubicBezTo>
                      <a:pt x="64323" y="11453"/>
                      <a:pt x="64128" y="11706"/>
                      <a:pt x="64334" y="11879"/>
                    </a:cubicBezTo>
                    <a:cubicBezTo>
                      <a:pt x="65488" y="12810"/>
                      <a:pt x="66863" y="13476"/>
                      <a:pt x="68328" y="13786"/>
                    </a:cubicBezTo>
                    <a:cubicBezTo>
                      <a:pt x="68351" y="13793"/>
                      <a:pt x="68374" y="13796"/>
                      <a:pt x="68396" y="13796"/>
                    </a:cubicBezTo>
                    <a:cubicBezTo>
                      <a:pt x="68662" y="13796"/>
                      <a:pt x="68788" y="13336"/>
                      <a:pt x="68461" y="13254"/>
                    </a:cubicBezTo>
                    <a:cubicBezTo>
                      <a:pt x="67973" y="13121"/>
                      <a:pt x="67529" y="12988"/>
                      <a:pt x="67085" y="12810"/>
                    </a:cubicBezTo>
                    <a:cubicBezTo>
                      <a:pt x="67130" y="12766"/>
                      <a:pt x="67174" y="12633"/>
                      <a:pt x="67130" y="12544"/>
                    </a:cubicBezTo>
                    <a:cubicBezTo>
                      <a:pt x="66686" y="11346"/>
                      <a:pt x="66686" y="10060"/>
                      <a:pt x="67085" y="8817"/>
                    </a:cubicBezTo>
                    <a:lnTo>
                      <a:pt x="67085" y="8817"/>
                    </a:lnTo>
                    <a:cubicBezTo>
                      <a:pt x="67263" y="9039"/>
                      <a:pt x="67440" y="9217"/>
                      <a:pt x="67618" y="9394"/>
                    </a:cubicBezTo>
                    <a:lnTo>
                      <a:pt x="67573" y="9438"/>
                    </a:lnTo>
                    <a:cubicBezTo>
                      <a:pt x="67440" y="9882"/>
                      <a:pt x="67396" y="10326"/>
                      <a:pt x="67529" y="10769"/>
                    </a:cubicBezTo>
                    <a:cubicBezTo>
                      <a:pt x="67547" y="10915"/>
                      <a:pt x="67654" y="10978"/>
                      <a:pt x="67769" y="10978"/>
                    </a:cubicBezTo>
                    <a:cubicBezTo>
                      <a:pt x="67934" y="10978"/>
                      <a:pt x="68114" y="10846"/>
                      <a:pt x="68061" y="10636"/>
                    </a:cubicBezTo>
                    <a:cubicBezTo>
                      <a:pt x="68017" y="10370"/>
                      <a:pt x="68017" y="10104"/>
                      <a:pt x="68061" y="9838"/>
                    </a:cubicBezTo>
                    <a:cubicBezTo>
                      <a:pt x="68283" y="10104"/>
                      <a:pt x="68461" y="10326"/>
                      <a:pt x="68682" y="10548"/>
                    </a:cubicBezTo>
                    <a:cubicBezTo>
                      <a:pt x="68505" y="11346"/>
                      <a:pt x="68682" y="12145"/>
                      <a:pt x="69126" y="12855"/>
                    </a:cubicBezTo>
                    <a:cubicBezTo>
                      <a:pt x="69171" y="12855"/>
                      <a:pt x="69171" y="12899"/>
                      <a:pt x="69215" y="12899"/>
                    </a:cubicBezTo>
                    <a:cubicBezTo>
                      <a:pt x="68949" y="13210"/>
                      <a:pt x="68727" y="13520"/>
                      <a:pt x="68505" y="13875"/>
                    </a:cubicBezTo>
                    <a:cubicBezTo>
                      <a:pt x="68380" y="14062"/>
                      <a:pt x="68584" y="14271"/>
                      <a:pt x="68778" y="14271"/>
                    </a:cubicBezTo>
                    <a:cubicBezTo>
                      <a:pt x="68860" y="14271"/>
                      <a:pt x="68940" y="14234"/>
                      <a:pt x="68993" y="14141"/>
                    </a:cubicBezTo>
                    <a:cubicBezTo>
                      <a:pt x="69171" y="13831"/>
                      <a:pt x="69392" y="13565"/>
                      <a:pt x="69614" y="13298"/>
                    </a:cubicBezTo>
                    <a:cubicBezTo>
                      <a:pt x="69703" y="13165"/>
                      <a:pt x="69792" y="13077"/>
                      <a:pt x="69925" y="12943"/>
                    </a:cubicBezTo>
                    <a:cubicBezTo>
                      <a:pt x="70014" y="12855"/>
                      <a:pt x="70102" y="12766"/>
                      <a:pt x="70147" y="12677"/>
                    </a:cubicBezTo>
                    <a:lnTo>
                      <a:pt x="70235" y="12677"/>
                    </a:lnTo>
                    <a:cubicBezTo>
                      <a:pt x="70413" y="12943"/>
                      <a:pt x="70635" y="13210"/>
                      <a:pt x="70812" y="13476"/>
                    </a:cubicBezTo>
                    <a:cubicBezTo>
                      <a:pt x="70786" y="13463"/>
                      <a:pt x="70760" y="13457"/>
                      <a:pt x="70735" y="13457"/>
                    </a:cubicBezTo>
                    <a:cubicBezTo>
                      <a:pt x="70675" y="13457"/>
                      <a:pt x="70622" y="13489"/>
                      <a:pt x="70590" y="13520"/>
                    </a:cubicBezTo>
                    <a:cubicBezTo>
                      <a:pt x="69836" y="14230"/>
                      <a:pt x="69259" y="15073"/>
                      <a:pt x="68904" y="16005"/>
                    </a:cubicBezTo>
                    <a:cubicBezTo>
                      <a:pt x="68823" y="16222"/>
                      <a:pt x="68991" y="16356"/>
                      <a:pt x="69174" y="16356"/>
                    </a:cubicBezTo>
                    <a:cubicBezTo>
                      <a:pt x="69290" y="16356"/>
                      <a:pt x="69412" y="16303"/>
                      <a:pt x="69481" y="16182"/>
                    </a:cubicBezTo>
                    <a:cubicBezTo>
                      <a:pt x="69481" y="16094"/>
                      <a:pt x="69570" y="15960"/>
                      <a:pt x="69614" y="15872"/>
                    </a:cubicBezTo>
                    <a:cubicBezTo>
                      <a:pt x="69636" y="15894"/>
                      <a:pt x="69659" y="15905"/>
                      <a:pt x="69686" y="15905"/>
                    </a:cubicBezTo>
                    <a:cubicBezTo>
                      <a:pt x="69714" y="15905"/>
                      <a:pt x="69747" y="15894"/>
                      <a:pt x="69792" y="15872"/>
                    </a:cubicBezTo>
                    <a:cubicBezTo>
                      <a:pt x="69822" y="15864"/>
                      <a:pt x="69854" y="15860"/>
                      <a:pt x="69886" y="15860"/>
                    </a:cubicBezTo>
                    <a:cubicBezTo>
                      <a:pt x="70043" y="15860"/>
                      <a:pt x="70214" y="15947"/>
                      <a:pt x="70324" y="16094"/>
                    </a:cubicBezTo>
                    <a:cubicBezTo>
                      <a:pt x="70376" y="16155"/>
                      <a:pt x="70437" y="16181"/>
                      <a:pt x="70497" y="16181"/>
                    </a:cubicBezTo>
                    <a:cubicBezTo>
                      <a:pt x="70698" y="16181"/>
                      <a:pt x="70894" y="15899"/>
                      <a:pt x="70723" y="15694"/>
                    </a:cubicBezTo>
                    <a:cubicBezTo>
                      <a:pt x="70530" y="15462"/>
                      <a:pt x="70268" y="15331"/>
                      <a:pt x="69999" y="15331"/>
                    </a:cubicBezTo>
                    <a:cubicBezTo>
                      <a:pt x="69959" y="15331"/>
                      <a:pt x="69920" y="15334"/>
                      <a:pt x="69880" y="15339"/>
                    </a:cubicBezTo>
                    <a:cubicBezTo>
                      <a:pt x="69969" y="15162"/>
                      <a:pt x="70058" y="15029"/>
                      <a:pt x="70147" y="14851"/>
                    </a:cubicBezTo>
                    <a:cubicBezTo>
                      <a:pt x="70945" y="14940"/>
                      <a:pt x="71611" y="15384"/>
                      <a:pt x="72054" y="16005"/>
                    </a:cubicBezTo>
                    <a:cubicBezTo>
                      <a:pt x="72143" y="16094"/>
                      <a:pt x="72232" y="16138"/>
                      <a:pt x="72365" y="16138"/>
                    </a:cubicBezTo>
                    <a:cubicBezTo>
                      <a:pt x="72542" y="16493"/>
                      <a:pt x="72720" y="16848"/>
                      <a:pt x="72897" y="17247"/>
                    </a:cubicBezTo>
                    <a:lnTo>
                      <a:pt x="72853" y="17247"/>
                    </a:lnTo>
                    <a:cubicBezTo>
                      <a:pt x="72853" y="17247"/>
                      <a:pt x="72853" y="17203"/>
                      <a:pt x="72853" y="17158"/>
                    </a:cubicBezTo>
                    <a:lnTo>
                      <a:pt x="72542" y="16759"/>
                    </a:lnTo>
                    <a:cubicBezTo>
                      <a:pt x="72491" y="16681"/>
                      <a:pt x="72412" y="16649"/>
                      <a:pt x="72331" y="16649"/>
                    </a:cubicBezTo>
                    <a:cubicBezTo>
                      <a:pt x="72136" y="16649"/>
                      <a:pt x="71929" y="16837"/>
                      <a:pt x="72054" y="17025"/>
                    </a:cubicBezTo>
                    <a:lnTo>
                      <a:pt x="72365" y="17469"/>
                    </a:lnTo>
                    <a:cubicBezTo>
                      <a:pt x="72409" y="17513"/>
                      <a:pt x="72498" y="17558"/>
                      <a:pt x="72587" y="17558"/>
                    </a:cubicBezTo>
                    <a:cubicBezTo>
                      <a:pt x="72498" y="17646"/>
                      <a:pt x="72409" y="17735"/>
                      <a:pt x="72321" y="17824"/>
                    </a:cubicBezTo>
                    <a:cubicBezTo>
                      <a:pt x="72116" y="18028"/>
                      <a:pt x="72304" y="18311"/>
                      <a:pt x="72523" y="18311"/>
                    </a:cubicBezTo>
                    <a:cubicBezTo>
                      <a:pt x="72589" y="18311"/>
                      <a:pt x="72658" y="18285"/>
                      <a:pt x="72720" y="18223"/>
                    </a:cubicBezTo>
                    <a:lnTo>
                      <a:pt x="73164" y="17780"/>
                    </a:lnTo>
                    <a:lnTo>
                      <a:pt x="73430" y="18489"/>
                    </a:lnTo>
                    <a:cubicBezTo>
                      <a:pt x="72764" y="18756"/>
                      <a:pt x="72099" y="19687"/>
                      <a:pt x="71744" y="20264"/>
                    </a:cubicBezTo>
                    <a:cubicBezTo>
                      <a:pt x="71211" y="21107"/>
                      <a:pt x="70901" y="22039"/>
                      <a:pt x="70812" y="23059"/>
                    </a:cubicBezTo>
                    <a:cubicBezTo>
                      <a:pt x="70812" y="23059"/>
                      <a:pt x="70812" y="23104"/>
                      <a:pt x="70812" y="23148"/>
                    </a:cubicBezTo>
                    <a:lnTo>
                      <a:pt x="70147" y="23681"/>
                    </a:lnTo>
                    <a:cubicBezTo>
                      <a:pt x="70058" y="23059"/>
                      <a:pt x="70102" y="22394"/>
                      <a:pt x="70280" y="21773"/>
                    </a:cubicBezTo>
                    <a:cubicBezTo>
                      <a:pt x="70413" y="21063"/>
                      <a:pt x="70723" y="20353"/>
                      <a:pt x="71167" y="19776"/>
                    </a:cubicBezTo>
                    <a:cubicBezTo>
                      <a:pt x="71371" y="19572"/>
                      <a:pt x="71184" y="19289"/>
                      <a:pt x="70965" y="19289"/>
                    </a:cubicBezTo>
                    <a:cubicBezTo>
                      <a:pt x="70899" y="19289"/>
                      <a:pt x="70830" y="19315"/>
                      <a:pt x="70768" y="19377"/>
                    </a:cubicBezTo>
                    <a:cubicBezTo>
                      <a:pt x="70546" y="19643"/>
                      <a:pt x="70368" y="19954"/>
                      <a:pt x="70191" y="20309"/>
                    </a:cubicBezTo>
                    <a:cubicBezTo>
                      <a:pt x="70191" y="20264"/>
                      <a:pt x="70147" y="20264"/>
                      <a:pt x="70147" y="20220"/>
                    </a:cubicBezTo>
                    <a:cubicBezTo>
                      <a:pt x="69869" y="20004"/>
                      <a:pt x="69507" y="19874"/>
                      <a:pt x="69147" y="19874"/>
                    </a:cubicBezTo>
                    <a:cubicBezTo>
                      <a:pt x="68989" y="19874"/>
                      <a:pt x="68832" y="19899"/>
                      <a:pt x="68682" y="19954"/>
                    </a:cubicBezTo>
                    <a:lnTo>
                      <a:pt x="68682" y="19244"/>
                    </a:lnTo>
                    <a:cubicBezTo>
                      <a:pt x="68747" y="19231"/>
                      <a:pt x="68812" y="19225"/>
                      <a:pt x="68877" y="19225"/>
                    </a:cubicBezTo>
                    <a:cubicBezTo>
                      <a:pt x="69034" y="19225"/>
                      <a:pt x="69191" y="19257"/>
                      <a:pt x="69348" y="19288"/>
                    </a:cubicBezTo>
                    <a:cubicBezTo>
                      <a:pt x="69375" y="19295"/>
                      <a:pt x="69401" y="19298"/>
                      <a:pt x="69425" y="19298"/>
                    </a:cubicBezTo>
                    <a:cubicBezTo>
                      <a:pt x="69720" y="19298"/>
                      <a:pt x="69809" y="18834"/>
                      <a:pt x="69481" y="18711"/>
                    </a:cubicBezTo>
                    <a:cubicBezTo>
                      <a:pt x="69293" y="18680"/>
                      <a:pt x="69082" y="18649"/>
                      <a:pt x="68866" y="18649"/>
                    </a:cubicBezTo>
                    <a:cubicBezTo>
                      <a:pt x="68776" y="18649"/>
                      <a:pt x="68685" y="18654"/>
                      <a:pt x="68594" y="18667"/>
                    </a:cubicBezTo>
                    <a:cubicBezTo>
                      <a:pt x="68539" y="18626"/>
                      <a:pt x="68475" y="18606"/>
                      <a:pt x="68413" y="18606"/>
                    </a:cubicBezTo>
                    <a:cubicBezTo>
                      <a:pt x="68273" y="18606"/>
                      <a:pt x="68136" y="18705"/>
                      <a:pt x="68106" y="18889"/>
                    </a:cubicBezTo>
                    <a:cubicBezTo>
                      <a:pt x="68017" y="20309"/>
                      <a:pt x="68328" y="21728"/>
                      <a:pt x="68949" y="23015"/>
                    </a:cubicBezTo>
                    <a:cubicBezTo>
                      <a:pt x="68771" y="23104"/>
                      <a:pt x="68682" y="23326"/>
                      <a:pt x="68860" y="23459"/>
                    </a:cubicBezTo>
                    <a:cubicBezTo>
                      <a:pt x="69082" y="23636"/>
                      <a:pt x="69304" y="23858"/>
                      <a:pt x="69481" y="24124"/>
                    </a:cubicBezTo>
                    <a:cubicBezTo>
                      <a:pt x="69481" y="24124"/>
                      <a:pt x="69481" y="24169"/>
                      <a:pt x="69525" y="24169"/>
                    </a:cubicBezTo>
                    <a:lnTo>
                      <a:pt x="68416" y="25012"/>
                    </a:lnTo>
                    <a:cubicBezTo>
                      <a:pt x="68372" y="24967"/>
                      <a:pt x="68328" y="24923"/>
                      <a:pt x="68283" y="24923"/>
                    </a:cubicBezTo>
                    <a:lnTo>
                      <a:pt x="67085" y="24124"/>
                    </a:lnTo>
                    <a:cubicBezTo>
                      <a:pt x="67039" y="24098"/>
                      <a:pt x="66993" y="24086"/>
                      <a:pt x="66950" y="24086"/>
                    </a:cubicBezTo>
                    <a:cubicBezTo>
                      <a:pt x="66708" y="24086"/>
                      <a:pt x="66555" y="24461"/>
                      <a:pt x="66819" y="24612"/>
                    </a:cubicBezTo>
                    <a:lnTo>
                      <a:pt x="67973" y="25322"/>
                    </a:lnTo>
                    <a:cubicBezTo>
                      <a:pt x="65799" y="26919"/>
                      <a:pt x="63536" y="28384"/>
                      <a:pt x="61317" y="29759"/>
                    </a:cubicBezTo>
                    <a:cubicBezTo>
                      <a:pt x="55461" y="33353"/>
                      <a:pt x="49427" y="36592"/>
                      <a:pt x="43171" y="39431"/>
                    </a:cubicBezTo>
                    <a:cubicBezTo>
                      <a:pt x="37492" y="42093"/>
                      <a:pt x="31591" y="44578"/>
                      <a:pt x="25379" y="45820"/>
                    </a:cubicBezTo>
                    <a:cubicBezTo>
                      <a:pt x="17127" y="35349"/>
                      <a:pt x="17482" y="19421"/>
                      <a:pt x="26755" y="9571"/>
                    </a:cubicBezTo>
                    <a:cubicBezTo>
                      <a:pt x="32251" y="3799"/>
                      <a:pt x="39844" y="640"/>
                      <a:pt x="47491" y="640"/>
                    </a:cubicBezTo>
                    <a:close/>
                    <a:moveTo>
                      <a:pt x="19390" y="33663"/>
                    </a:moveTo>
                    <a:cubicBezTo>
                      <a:pt x="20188" y="38144"/>
                      <a:pt x="22007" y="42404"/>
                      <a:pt x="24758" y="46042"/>
                    </a:cubicBezTo>
                    <a:cubicBezTo>
                      <a:pt x="24137" y="46131"/>
                      <a:pt x="23471" y="46264"/>
                      <a:pt x="22806" y="46353"/>
                    </a:cubicBezTo>
                    <a:cubicBezTo>
                      <a:pt x="21551" y="46544"/>
                      <a:pt x="19563" y="46866"/>
                      <a:pt x="17637" y="46866"/>
                    </a:cubicBezTo>
                    <a:cubicBezTo>
                      <a:pt x="14659" y="46866"/>
                      <a:pt x="11826" y="46097"/>
                      <a:pt x="12069" y="42892"/>
                    </a:cubicBezTo>
                    <a:cubicBezTo>
                      <a:pt x="12202" y="40762"/>
                      <a:pt x="13799" y="38987"/>
                      <a:pt x="15175" y="37523"/>
                    </a:cubicBezTo>
                    <a:cubicBezTo>
                      <a:pt x="16461" y="36104"/>
                      <a:pt x="17881" y="34817"/>
                      <a:pt x="19390" y="33663"/>
                    </a:cubicBezTo>
                    <a:close/>
                    <a:moveTo>
                      <a:pt x="71211" y="43247"/>
                    </a:moveTo>
                    <a:lnTo>
                      <a:pt x="71211" y="43247"/>
                    </a:lnTo>
                    <a:cubicBezTo>
                      <a:pt x="69836" y="45510"/>
                      <a:pt x="68150" y="47550"/>
                      <a:pt x="66198" y="49281"/>
                    </a:cubicBezTo>
                    <a:cubicBezTo>
                      <a:pt x="65799" y="49680"/>
                      <a:pt x="65399" y="49991"/>
                      <a:pt x="64956" y="50346"/>
                    </a:cubicBezTo>
                    <a:cubicBezTo>
                      <a:pt x="65444" y="48748"/>
                      <a:pt x="66730" y="47284"/>
                      <a:pt x="67839" y="46086"/>
                    </a:cubicBezTo>
                    <a:cubicBezTo>
                      <a:pt x="68860" y="45022"/>
                      <a:pt x="69969" y="44090"/>
                      <a:pt x="71211" y="43247"/>
                    </a:cubicBezTo>
                    <a:close/>
                    <a:moveTo>
                      <a:pt x="84923" y="2878"/>
                    </a:moveTo>
                    <a:cubicBezTo>
                      <a:pt x="86673" y="2878"/>
                      <a:pt x="88456" y="3045"/>
                      <a:pt x="89979" y="3626"/>
                    </a:cubicBezTo>
                    <a:cubicBezTo>
                      <a:pt x="93218" y="5002"/>
                      <a:pt x="92020" y="9128"/>
                      <a:pt x="90689" y="11435"/>
                    </a:cubicBezTo>
                    <a:cubicBezTo>
                      <a:pt x="89402" y="13653"/>
                      <a:pt x="87494" y="15517"/>
                      <a:pt x="85675" y="17336"/>
                    </a:cubicBezTo>
                    <a:cubicBezTo>
                      <a:pt x="83901" y="19022"/>
                      <a:pt x="82126" y="20663"/>
                      <a:pt x="80218" y="22261"/>
                    </a:cubicBezTo>
                    <a:cubicBezTo>
                      <a:pt x="76269" y="25544"/>
                      <a:pt x="72054" y="28605"/>
                      <a:pt x="67706" y="31356"/>
                    </a:cubicBezTo>
                    <a:cubicBezTo>
                      <a:pt x="59232" y="36725"/>
                      <a:pt x="50270" y="41161"/>
                      <a:pt x="41130" y="45199"/>
                    </a:cubicBezTo>
                    <a:cubicBezTo>
                      <a:pt x="31280" y="49503"/>
                      <a:pt x="20632" y="54117"/>
                      <a:pt x="9673" y="54516"/>
                    </a:cubicBezTo>
                    <a:cubicBezTo>
                      <a:pt x="9489" y="54522"/>
                      <a:pt x="9302" y="54526"/>
                      <a:pt x="9112" y="54526"/>
                    </a:cubicBezTo>
                    <a:cubicBezTo>
                      <a:pt x="6551" y="54526"/>
                      <a:pt x="3533" y="53912"/>
                      <a:pt x="2707" y="51144"/>
                    </a:cubicBezTo>
                    <a:cubicBezTo>
                      <a:pt x="1864" y="48172"/>
                      <a:pt x="3772" y="45022"/>
                      <a:pt x="5636" y="42803"/>
                    </a:cubicBezTo>
                    <a:cubicBezTo>
                      <a:pt x="9496" y="38233"/>
                      <a:pt x="14287" y="34284"/>
                      <a:pt x="18990" y="30602"/>
                    </a:cubicBezTo>
                    <a:cubicBezTo>
                      <a:pt x="18990" y="30868"/>
                      <a:pt x="19035" y="31090"/>
                      <a:pt x="19035" y="31312"/>
                    </a:cubicBezTo>
                    <a:cubicBezTo>
                      <a:pt x="16018" y="33575"/>
                      <a:pt x="13222" y="36104"/>
                      <a:pt x="10738" y="38899"/>
                    </a:cubicBezTo>
                    <a:cubicBezTo>
                      <a:pt x="10534" y="39103"/>
                      <a:pt x="10721" y="39386"/>
                      <a:pt x="10940" y="39386"/>
                    </a:cubicBezTo>
                    <a:cubicBezTo>
                      <a:pt x="11006" y="39386"/>
                      <a:pt x="11075" y="39360"/>
                      <a:pt x="11137" y="39298"/>
                    </a:cubicBezTo>
                    <a:cubicBezTo>
                      <a:pt x="13533" y="36592"/>
                      <a:pt x="16240" y="34151"/>
                      <a:pt x="19123" y="31977"/>
                    </a:cubicBezTo>
                    <a:cubicBezTo>
                      <a:pt x="19168" y="32332"/>
                      <a:pt x="19212" y="32732"/>
                      <a:pt x="19301" y="33087"/>
                    </a:cubicBezTo>
                    <a:cubicBezTo>
                      <a:pt x="16550" y="35127"/>
                      <a:pt x="13444" y="37790"/>
                      <a:pt x="12025" y="40940"/>
                    </a:cubicBezTo>
                    <a:cubicBezTo>
                      <a:pt x="10827" y="43646"/>
                      <a:pt x="11847" y="46663"/>
                      <a:pt x="14953" y="47151"/>
                    </a:cubicBezTo>
                    <a:cubicBezTo>
                      <a:pt x="15946" y="47331"/>
                      <a:pt x="16974" y="47407"/>
                      <a:pt x="18017" y="47407"/>
                    </a:cubicBezTo>
                    <a:cubicBezTo>
                      <a:pt x="20842" y="47407"/>
                      <a:pt x="23775" y="46847"/>
                      <a:pt x="26400" y="46264"/>
                    </a:cubicBezTo>
                    <a:cubicBezTo>
                      <a:pt x="30482" y="45288"/>
                      <a:pt x="34519" y="43957"/>
                      <a:pt x="38379" y="42271"/>
                    </a:cubicBezTo>
                    <a:cubicBezTo>
                      <a:pt x="46099" y="39032"/>
                      <a:pt x="53597" y="35216"/>
                      <a:pt x="60741" y="30868"/>
                    </a:cubicBezTo>
                    <a:cubicBezTo>
                      <a:pt x="64157" y="28783"/>
                      <a:pt x="67440" y="26476"/>
                      <a:pt x="70590" y="24035"/>
                    </a:cubicBezTo>
                    <a:cubicBezTo>
                      <a:pt x="73785" y="21506"/>
                      <a:pt x="77024" y="18800"/>
                      <a:pt x="79508" y="15561"/>
                    </a:cubicBezTo>
                    <a:cubicBezTo>
                      <a:pt x="81505" y="12899"/>
                      <a:pt x="83102" y="9039"/>
                      <a:pt x="79375" y="7087"/>
                    </a:cubicBezTo>
                    <a:cubicBezTo>
                      <a:pt x="78300" y="6536"/>
                      <a:pt x="77123" y="6361"/>
                      <a:pt x="75928" y="6361"/>
                    </a:cubicBezTo>
                    <a:cubicBezTo>
                      <a:pt x="75199" y="6361"/>
                      <a:pt x="74463" y="6426"/>
                      <a:pt x="73740" y="6510"/>
                    </a:cubicBezTo>
                    <a:cubicBezTo>
                      <a:pt x="71389" y="6732"/>
                      <a:pt x="69082" y="7176"/>
                      <a:pt x="66775" y="7841"/>
                    </a:cubicBezTo>
                    <a:cubicBezTo>
                      <a:pt x="66642" y="7708"/>
                      <a:pt x="66508" y="7575"/>
                      <a:pt x="66331" y="7442"/>
                    </a:cubicBezTo>
                    <a:cubicBezTo>
                      <a:pt x="68993" y="6554"/>
                      <a:pt x="71699" y="5845"/>
                      <a:pt x="74450" y="5401"/>
                    </a:cubicBezTo>
                    <a:cubicBezTo>
                      <a:pt x="74791" y="5316"/>
                      <a:pt x="74682" y="4821"/>
                      <a:pt x="74359" y="4821"/>
                    </a:cubicBezTo>
                    <a:cubicBezTo>
                      <a:pt x="74345" y="4821"/>
                      <a:pt x="74331" y="4822"/>
                      <a:pt x="74317" y="4824"/>
                    </a:cubicBezTo>
                    <a:cubicBezTo>
                      <a:pt x="71522" y="5312"/>
                      <a:pt x="68771" y="6022"/>
                      <a:pt x="66065" y="6909"/>
                    </a:cubicBezTo>
                    <a:cubicBezTo>
                      <a:pt x="66020" y="6954"/>
                      <a:pt x="65932" y="6998"/>
                      <a:pt x="65932" y="7043"/>
                    </a:cubicBezTo>
                    <a:lnTo>
                      <a:pt x="65577" y="6732"/>
                    </a:lnTo>
                    <a:cubicBezTo>
                      <a:pt x="70857" y="4957"/>
                      <a:pt x="76269" y="3360"/>
                      <a:pt x="81860" y="3005"/>
                    </a:cubicBezTo>
                    <a:cubicBezTo>
                      <a:pt x="82827" y="2938"/>
                      <a:pt x="83869" y="2878"/>
                      <a:pt x="84923" y="2878"/>
                    </a:cubicBezTo>
                    <a:close/>
                    <a:moveTo>
                      <a:pt x="56570" y="53806"/>
                    </a:moveTo>
                    <a:lnTo>
                      <a:pt x="57812" y="54472"/>
                    </a:lnTo>
                    <a:cubicBezTo>
                      <a:pt x="57413" y="54649"/>
                      <a:pt x="57058" y="54782"/>
                      <a:pt x="56659" y="54916"/>
                    </a:cubicBezTo>
                    <a:cubicBezTo>
                      <a:pt x="56614" y="54561"/>
                      <a:pt x="56570" y="54161"/>
                      <a:pt x="56570" y="53806"/>
                    </a:cubicBezTo>
                    <a:close/>
                    <a:moveTo>
                      <a:pt x="72942" y="28561"/>
                    </a:moveTo>
                    <a:lnTo>
                      <a:pt x="72942" y="28561"/>
                    </a:lnTo>
                    <a:cubicBezTo>
                      <a:pt x="71345" y="31711"/>
                      <a:pt x="70413" y="35261"/>
                      <a:pt x="72010" y="38633"/>
                    </a:cubicBezTo>
                    <a:lnTo>
                      <a:pt x="71566" y="38899"/>
                    </a:lnTo>
                    <a:cubicBezTo>
                      <a:pt x="70901" y="37656"/>
                      <a:pt x="70590" y="36281"/>
                      <a:pt x="70679" y="34861"/>
                    </a:cubicBezTo>
                    <a:cubicBezTo>
                      <a:pt x="70679" y="34684"/>
                      <a:pt x="70535" y="34595"/>
                      <a:pt x="70391" y="34595"/>
                    </a:cubicBezTo>
                    <a:cubicBezTo>
                      <a:pt x="70246" y="34595"/>
                      <a:pt x="70102" y="34684"/>
                      <a:pt x="70102" y="34861"/>
                    </a:cubicBezTo>
                    <a:lnTo>
                      <a:pt x="70102" y="35127"/>
                    </a:lnTo>
                    <a:cubicBezTo>
                      <a:pt x="70014" y="35039"/>
                      <a:pt x="69925" y="35039"/>
                      <a:pt x="69836" y="35039"/>
                    </a:cubicBezTo>
                    <a:cubicBezTo>
                      <a:pt x="69703" y="35083"/>
                      <a:pt x="69570" y="35216"/>
                      <a:pt x="69525" y="35349"/>
                    </a:cubicBezTo>
                    <a:lnTo>
                      <a:pt x="69082" y="35882"/>
                    </a:lnTo>
                    <a:cubicBezTo>
                      <a:pt x="68960" y="36094"/>
                      <a:pt x="69130" y="36286"/>
                      <a:pt x="69320" y="36286"/>
                    </a:cubicBezTo>
                    <a:cubicBezTo>
                      <a:pt x="69408" y="36286"/>
                      <a:pt x="69500" y="36246"/>
                      <a:pt x="69570" y="36148"/>
                    </a:cubicBezTo>
                    <a:lnTo>
                      <a:pt x="69836" y="35837"/>
                    </a:lnTo>
                    <a:lnTo>
                      <a:pt x="69925" y="35660"/>
                    </a:lnTo>
                    <a:cubicBezTo>
                      <a:pt x="70014" y="35660"/>
                      <a:pt x="70058" y="35660"/>
                      <a:pt x="70102" y="35615"/>
                    </a:cubicBezTo>
                    <a:cubicBezTo>
                      <a:pt x="70147" y="36059"/>
                      <a:pt x="70191" y="36547"/>
                      <a:pt x="70280" y="36991"/>
                    </a:cubicBezTo>
                    <a:cubicBezTo>
                      <a:pt x="70243" y="36973"/>
                      <a:pt x="70199" y="36962"/>
                      <a:pt x="70156" y="36962"/>
                    </a:cubicBezTo>
                    <a:cubicBezTo>
                      <a:pt x="70096" y="36962"/>
                      <a:pt x="70040" y="36983"/>
                      <a:pt x="70014" y="37035"/>
                    </a:cubicBezTo>
                    <a:cubicBezTo>
                      <a:pt x="69259" y="37967"/>
                      <a:pt x="68904" y="39165"/>
                      <a:pt x="69037" y="40363"/>
                    </a:cubicBezTo>
                    <a:cubicBezTo>
                      <a:pt x="68904" y="40452"/>
                      <a:pt x="68816" y="40540"/>
                      <a:pt x="68682" y="40629"/>
                    </a:cubicBezTo>
                    <a:cubicBezTo>
                      <a:pt x="68464" y="40775"/>
                      <a:pt x="68604" y="41130"/>
                      <a:pt x="68833" y="41130"/>
                    </a:cubicBezTo>
                    <a:cubicBezTo>
                      <a:pt x="68883" y="41130"/>
                      <a:pt x="68937" y="41113"/>
                      <a:pt x="68993" y="41073"/>
                    </a:cubicBezTo>
                    <a:cubicBezTo>
                      <a:pt x="70368" y="40097"/>
                      <a:pt x="71877" y="39209"/>
                      <a:pt x="73474" y="38544"/>
                    </a:cubicBezTo>
                    <a:lnTo>
                      <a:pt x="73474" y="38544"/>
                    </a:lnTo>
                    <a:cubicBezTo>
                      <a:pt x="73297" y="38987"/>
                      <a:pt x="73119" y="39431"/>
                      <a:pt x="72897" y="39875"/>
                    </a:cubicBezTo>
                    <a:lnTo>
                      <a:pt x="72720" y="39875"/>
                    </a:lnTo>
                    <a:cubicBezTo>
                      <a:pt x="70590" y="40895"/>
                      <a:pt x="68638" y="42271"/>
                      <a:pt x="66952" y="43957"/>
                    </a:cubicBezTo>
                    <a:cubicBezTo>
                      <a:pt x="66779" y="44164"/>
                      <a:pt x="66984" y="44426"/>
                      <a:pt x="67188" y="44426"/>
                    </a:cubicBezTo>
                    <a:cubicBezTo>
                      <a:pt x="67245" y="44426"/>
                      <a:pt x="67303" y="44405"/>
                      <a:pt x="67351" y="44356"/>
                    </a:cubicBezTo>
                    <a:cubicBezTo>
                      <a:pt x="68904" y="42847"/>
                      <a:pt x="70679" y="41561"/>
                      <a:pt x="72587" y="40585"/>
                    </a:cubicBezTo>
                    <a:lnTo>
                      <a:pt x="72587" y="40585"/>
                    </a:lnTo>
                    <a:cubicBezTo>
                      <a:pt x="72365" y="41117"/>
                      <a:pt x="72099" y="41605"/>
                      <a:pt x="71833" y="42093"/>
                    </a:cubicBezTo>
                    <a:cubicBezTo>
                      <a:pt x="70102" y="43158"/>
                      <a:pt x="68505" y="44445"/>
                      <a:pt x="67174" y="45998"/>
                    </a:cubicBezTo>
                    <a:cubicBezTo>
                      <a:pt x="65932" y="47329"/>
                      <a:pt x="64601" y="48926"/>
                      <a:pt x="64290" y="50789"/>
                    </a:cubicBezTo>
                    <a:lnTo>
                      <a:pt x="64290" y="50834"/>
                    </a:lnTo>
                    <a:cubicBezTo>
                      <a:pt x="64024" y="51011"/>
                      <a:pt x="63758" y="51233"/>
                      <a:pt x="63447" y="51410"/>
                    </a:cubicBezTo>
                    <a:cubicBezTo>
                      <a:pt x="63758" y="49636"/>
                      <a:pt x="64468" y="47994"/>
                      <a:pt x="65577" y="46574"/>
                    </a:cubicBezTo>
                    <a:cubicBezTo>
                      <a:pt x="65734" y="46386"/>
                      <a:pt x="65536" y="46198"/>
                      <a:pt x="65328" y="46198"/>
                    </a:cubicBezTo>
                    <a:cubicBezTo>
                      <a:pt x="65241" y="46198"/>
                      <a:pt x="65154" y="46230"/>
                      <a:pt x="65089" y="46308"/>
                    </a:cubicBezTo>
                    <a:cubicBezTo>
                      <a:pt x="63846" y="47950"/>
                      <a:pt x="63092" y="49858"/>
                      <a:pt x="62826" y="51899"/>
                    </a:cubicBezTo>
                    <a:cubicBezTo>
                      <a:pt x="62648" y="52032"/>
                      <a:pt x="62427" y="52165"/>
                      <a:pt x="62249" y="52298"/>
                    </a:cubicBezTo>
                    <a:cubicBezTo>
                      <a:pt x="62648" y="48527"/>
                      <a:pt x="64468" y="45110"/>
                      <a:pt x="67307" y="42626"/>
                    </a:cubicBezTo>
                    <a:cubicBezTo>
                      <a:pt x="67485" y="42448"/>
                      <a:pt x="67396" y="42182"/>
                      <a:pt x="67130" y="42138"/>
                    </a:cubicBezTo>
                    <a:cubicBezTo>
                      <a:pt x="67174" y="42093"/>
                      <a:pt x="67174" y="42093"/>
                      <a:pt x="67130" y="42049"/>
                    </a:cubicBezTo>
                    <a:cubicBezTo>
                      <a:pt x="66775" y="39964"/>
                      <a:pt x="67174" y="37790"/>
                      <a:pt x="68194" y="35926"/>
                    </a:cubicBezTo>
                    <a:cubicBezTo>
                      <a:pt x="68316" y="35713"/>
                      <a:pt x="68125" y="35521"/>
                      <a:pt x="67936" y="35521"/>
                    </a:cubicBezTo>
                    <a:cubicBezTo>
                      <a:pt x="67849" y="35521"/>
                      <a:pt x="67762" y="35562"/>
                      <a:pt x="67706" y="35660"/>
                    </a:cubicBezTo>
                    <a:cubicBezTo>
                      <a:pt x="66642" y="37656"/>
                      <a:pt x="66242" y="39919"/>
                      <a:pt x="66597" y="42182"/>
                    </a:cubicBezTo>
                    <a:cubicBezTo>
                      <a:pt x="66642" y="42271"/>
                      <a:pt x="66686" y="42315"/>
                      <a:pt x="66775" y="42359"/>
                    </a:cubicBezTo>
                    <a:cubicBezTo>
                      <a:pt x="66420" y="42670"/>
                      <a:pt x="66109" y="42981"/>
                      <a:pt x="65799" y="43291"/>
                    </a:cubicBezTo>
                    <a:cubicBezTo>
                      <a:pt x="65577" y="40984"/>
                      <a:pt x="65887" y="38677"/>
                      <a:pt x="66642" y="36503"/>
                    </a:cubicBezTo>
                    <a:cubicBezTo>
                      <a:pt x="66723" y="36285"/>
                      <a:pt x="66555" y="36151"/>
                      <a:pt x="66382" y="36151"/>
                    </a:cubicBezTo>
                    <a:cubicBezTo>
                      <a:pt x="66272" y="36151"/>
                      <a:pt x="66161" y="36205"/>
                      <a:pt x="66109" y="36325"/>
                    </a:cubicBezTo>
                    <a:cubicBezTo>
                      <a:pt x="65266" y="38633"/>
                      <a:pt x="65000" y="41073"/>
                      <a:pt x="65266" y="43469"/>
                    </a:cubicBezTo>
                    <a:cubicBezTo>
                      <a:pt x="65266" y="43557"/>
                      <a:pt x="65355" y="43646"/>
                      <a:pt x="65444" y="43690"/>
                    </a:cubicBezTo>
                    <a:cubicBezTo>
                      <a:pt x="65222" y="43912"/>
                      <a:pt x="65044" y="44134"/>
                      <a:pt x="64867" y="44356"/>
                    </a:cubicBezTo>
                    <a:cubicBezTo>
                      <a:pt x="64601" y="43602"/>
                      <a:pt x="64512" y="42803"/>
                      <a:pt x="64645" y="42004"/>
                    </a:cubicBezTo>
                    <a:cubicBezTo>
                      <a:pt x="64672" y="41815"/>
                      <a:pt x="64485" y="41675"/>
                      <a:pt x="64314" y="41675"/>
                    </a:cubicBezTo>
                    <a:cubicBezTo>
                      <a:pt x="64205" y="41675"/>
                      <a:pt x="64103" y="41733"/>
                      <a:pt x="64068" y="41871"/>
                    </a:cubicBezTo>
                    <a:cubicBezTo>
                      <a:pt x="63935" y="42803"/>
                      <a:pt x="64024" y="43779"/>
                      <a:pt x="64379" y="44667"/>
                    </a:cubicBezTo>
                    <a:cubicBezTo>
                      <a:pt x="64379" y="44711"/>
                      <a:pt x="64423" y="44755"/>
                      <a:pt x="64512" y="44800"/>
                    </a:cubicBezTo>
                    <a:cubicBezTo>
                      <a:pt x="64113" y="45332"/>
                      <a:pt x="63802" y="45864"/>
                      <a:pt x="63491" y="46397"/>
                    </a:cubicBezTo>
                    <a:cubicBezTo>
                      <a:pt x="63536" y="46264"/>
                      <a:pt x="63491" y="46131"/>
                      <a:pt x="63403" y="46042"/>
                    </a:cubicBezTo>
                    <a:lnTo>
                      <a:pt x="62338" y="45288"/>
                    </a:lnTo>
                    <a:cubicBezTo>
                      <a:pt x="62295" y="45259"/>
                      <a:pt x="62253" y="45247"/>
                      <a:pt x="62212" y="45247"/>
                    </a:cubicBezTo>
                    <a:cubicBezTo>
                      <a:pt x="62000" y="45247"/>
                      <a:pt x="61848" y="45589"/>
                      <a:pt x="62072" y="45776"/>
                    </a:cubicBezTo>
                    <a:lnTo>
                      <a:pt x="63136" y="46574"/>
                    </a:lnTo>
                    <a:cubicBezTo>
                      <a:pt x="63187" y="46608"/>
                      <a:pt x="63238" y="46623"/>
                      <a:pt x="63287" y="46623"/>
                    </a:cubicBezTo>
                    <a:cubicBezTo>
                      <a:pt x="63365" y="46623"/>
                      <a:pt x="63437" y="46585"/>
                      <a:pt x="63491" y="46530"/>
                    </a:cubicBezTo>
                    <a:lnTo>
                      <a:pt x="63491" y="46530"/>
                    </a:lnTo>
                    <a:cubicBezTo>
                      <a:pt x="63403" y="46707"/>
                      <a:pt x="63314" y="46885"/>
                      <a:pt x="63225" y="47062"/>
                    </a:cubicBezTo>
                    <a:lnTo>
                      <a:pt x="63181" y="47062"/>
                    </a:lnTo>
                    <a:lnTo>
                      <a:pt x="61761" y="46264"/>
                    </a:lnTo>
                    <a:cubicBezTo>
                      <a:pt x="61718" y="46245"/>
                      <a:pt x="61677" y="46237"/>
                      <a:pt x="61639" y="46237"/>
                    </a:cubicBezTo>
                    <a:cubicBezTo>
                      <a:pt x="61399" y="46237"/>
                      <a:pt x="61265" y="46561"/>
                      <a:pt x="61495" y="46752"/>
                    </a:cubicBezTo>
                    <a:lnTo>
                      <a:pt x="62870" y="47550"/>
                    </a:lnTo>
                    <a:lnTo>
                      <a:pt x="62959" y="47550"/>
                    </a:lnTo>
                    <a:cubicBezTo>
                      <a:pt x="62826" y="47861"/>
                      <a:pt x="62737" y="48172"/>
                      <a:pt x="62604" y="48482"/>
                    </a:cubicBezTo>
                    <a:cubicBezTo>
                      <a:pt x="62604" y="48393"/>
                      <a:pt x="62604" y="48349"/>
                      <a:pt x="62560" y="48305"/>
                    </a:cubicBezTo>
                    <a:cubicBezTo>
                      <a:pt x="62205" y="47817"/>
                      <a:pt x="61805" y="47417"/>
                      <a:pt x="61273" y="47151"/>
                    </a:cubicBezTo>
                    <a:cubicBezTo>
                      <a:pt x="61227" y="47125"/>
                      <a:pt x="61181" y="47113"/>
                      <a:pt x="61138" y="47113"/>
                    </a:cubicBezTo>
                    <a:cubicBezTo>
                      <a:pt x="60896" y="47113"/>
                      <a:pt x="60743" y="47488"/>
                      <a:pt x="61007" y="47639"/>
                    </a:cubicBezTo>
                    <a:cubicBezTo>
                      <a:pt x="61406" y="47861"/>
                      <a:pt x="61805" y="48172"/>
                      <a:pt x="62072" y="48571"/>
                    </a:cubicBezTo>
                    <a:cubicBezTo>
                      <a:pt x="62130" y="48649"/>
                      <a:pt x="62222" y="48684"/>
                      <a:pt x="62315" y="48684"/>
                    </a:cubicBezTo>
                    <a:cubicBezTo>
                      <a:pt x="62434" y="48684"/>
                      <a:pt x="62554" y="48626"/>
                      <a:pt x="62604" y="48527"/>
                    </a:cubicBezTo>
                    <a:lnTo>
                      <a:pt x="62604" y="48527"/>
                    </a:lnTo>
                    <a:cubicBezTo>
                      <a:pt x="62205" y="49503"/>
                      <a:pt x="61939" y="50523"/>
                      <a:pt x="61805" y="51544"/>
                    </a:cubicBezTo>
                    <a:cubicBezTo>
                      <a:pt x="61761" y="51322"/>
                      <a:pt x="61717" y="51100"/>
                      <a:pt x="61672" y="50834"/>
                    </a:cubicBezTo>
                    <a:cubicBezTo>
                      <a:pt x="61655" y="50698"/>
                      <a:pt x="61567" y="50640"/>
                      <a:pt x="61467" y="50640"/>
                    </a:cubicBezTo>
                    <a:cubicBezTo>
                      <a:pt x="61305" y="50640"/>
                      <a:pt x="61112" y="50792"/>
                      <a:pt x="61140" y="51011"/>
                    </a:cubicBezTo>
                    <a:cubicBezTo>
                      <a:pt x="61140" y="51322"/>
                      <a:pt x="61229" y="51544"/>
                      <a:pt x="61273" y="51854"/>
                    </a:cubicBezTo>
                    <a:cubicBezTo>
                      <a:pt x="61051" y="51721"/>
                      <a:pt x="60829" y="51632"/>
                      <a:pt x="60652" y="51544"/>
                    </a:cubicBezTo>
                    <a:cubicBezTo>
                      <a:pt x="60696" y="51499"/>
                      <a:pt x="60696" y="51410"/>
                      <a:pt x="60696" y="51322"/>
                    </a:cubicBezTo>
                    <a:cubicBezTo>
                      <a:pt x="60563" y="50434"/>
                      <a:pt x="60297" y="49591"/>
                      <a:pt x="59898" y="48748"/>
                    </a:cubicBezTo>
                    <a:cubicBezTo>
                      <a:pt x="59856" y="48652"/>
                      <a:pt x="59781" y="48611"/>
                      <a:pt x="59701" y="48611"/>
                    </a:cubicBezTo>
                    <a:cubicBezTo>
                      <a:pt x="59522" y="48611"/>
                      <a:pt x="59318" y="48814"/>
                      <a:pt x="59410" y="49059"/>
                    </a:cubicBezTo>
                    <a:cubicBezTo>
                      <a:pt x="59765" y="49769"/>
                      <a:pt x="59986" y="50523"/>
                      <a:pt x="60119" y="51322"/>
                    </a:cubicBezTo>
                    <a:lnTo>
                      <a:pt x="59809" y="51189"/>
                    </a:lnTo>
                    <a:cubicBezTo>
                      <a:pt x="59676" y="50612"/>
                      <a:pt x="59498" y="50035"/>
                      <a:pt x="59276" y="49503"/>
                    </a:cubicBezTo>
                    <a:cubicBezTo>
                      <a:pt x="59224" y="49412"/>
                      <a:pt x="59146" y="49374"/>
                      <a:pt x="59065" y="49374"/>
                    </a:cubicBezTo>
                    <a:cubicBezTo>
                      <a:pt x="58870" y="49374"/>
                      <a:pt x="58663" y="49594"/>
                      <a:pt x="58788" y="49813"/>
                    </a:cubicBezTo>
                    <a:cubicBezTo>
                      <a:pt x="58966" y="50168"/>
                      <a:pt x="59099" y="50568"/>
                      <a:pt x="59188" y="50967"/>
                    </a:cubicBezTo>
                    <a:cubicBezTo>
                      <a:pt x="58744" y="50789"/>
                      <a:pt x="58300" y="50656"/>
                      <a:pt x="57857" y="50523"/>
                    </a:cubicBezTo>
                    <a:cubicBezTo>
                      <a:pt x="57830" y="50516"/>
                      <a:pt x="57804" y="50513"/>
                      <a:pt x="57780" y="50513"/>
                    </a:cubicBezTo>
                    <a:cubicBezTo>
                      <a:pt x="57484" y="50513"/>
                      <a:pt x="57396" y="50977"/>
                      <a:pt x="57724" y="51100"/>
                    </a:cubicBezTo>
                    <a:cubicBezTo>
                      <a:pt x="58300" y="51233"/>
                      <a:pt x="58833" y="51410"/>
                      <a:pt x="59410" y="51632"/>
                    </a:cubicBezTo>
                    <a:cubicBezTo>
                      <a:pt x="59443" y="51732"/>
                      <a:pt x="59526" y="51782"/>
                      <a:pt x="59622" y="51782"/>
                    </a:cubicBezTo>
                    <a:cubicBezTo>
                      <a:pt x="59654" y="51782"/>
                      <a:pt x="59687" y="51777"/>
                      <a:pt x="59720" y="51765"/>
                    </a:cubicBezTo>
                    <a:cubicBezTo>
                      <a:pt x="60341" y="52032"/>
                      <a:pt x="60962" y="52298"/>
                      <a:pt x="61584" y="52653"/>
                    </a:cubicBezTo>
                    <a:lnTo>
                      <a:pt x="61672" y="52653"/>
                    </a:lnTo>
                    <a:cubicBezTo>
                      <a:pt x="61450" y="52742"/>
                      <a:pt x="61273" y="52875"/>
                      <a:pt x="61051" y="53008"/>
                    </a:cubicBezTo>
                    <a:cubicBezTo>
                      <a:pt x="61096" y="52875"/>
                      <a:pt x="61051" y="52742"/>
                      <a:pt x="60918" y="52697"/>
                    </a:cubicBezTo>
                    <a:lnTo>
                      <a:pt x="60430" y="52475"/>
                    </a:lnTo>
                    <a:cubicBezTo>
                      <a:pt x="60393" y="52460"/>
                      <a:pt x="60357" y="52453"/>
                      <a:pt x="60323" y="52453"/>
                    </a:cubicBezTo>
                    <a:cubicBezTo>
                      <a:pt x="60065" y="52453"/>
                      <a:pt x="59890" y="52846"/>
                      <a:pt x="60164" y="52963"/>
                    </a:cubicBezTo>
                    <a:lnTo>
                      <a:pt x="60652" y="53185"/>
                    </a:lnTo>
                    <a:cubicBezTo>
                      <a:pt x="59898" y="53585"/>
                      <a:pt x="59099" y="53984"/>
                      <a:pt x="58256" y="54339"/>
                    </a:cubicBezTo>
                    <a:cubicBezTo>
                      <a:pt x="58300" y="54206"/>
                      <a:pt x="58212" y="54117"/>
                      <a:pt x="58123" y="54073"/>
                    </a:cubicBezTo>
                    <a:lnTo>
                      <a:pt x="56570" y="53185"/>
                    </a:lnTo>
                    <a:cubicBezTo>
                      <a:pt x="56570" y="53008"/>
                      <a:pt x="56570" y="52875"/>
                      <a:pt x="56614" y="52697"/>
                    </a:cubicBezTo>
                    <a:cubicBezTo>
                      <a:pt x="57324" y="53052"/>
                      <a:pt x="57990" y="53451"/>
                      <a:pt x="58655" y="53939"/>
                    </a:cubicBezTo>
                    <a:cubicBezTo>
                      <a:pt x="58710" y="53985"/>
                      <a:pt x="58771" y="54004"/>
                      <a:pt x="58830" y="54004"/>
                    </a:cubicBezTo>
                    <a:cubicBezTo>
                      <a:pt x="59058" y="54004"/>
                      <a:pt x="59266" y="53716"/>
                      <a:pt x="59055" y="53540"/>
                    </a:cubicBezTo>
                    <a:cubicBezTo>
                      <a:pt x="58300" y="53008"/>
                      <a:pt x="57546" y="52520"/>
                      <a:pt x="56703" y="52120"/>
                    </a:cubicBezTo>
                    <a:cubicBezTo>
                      <a:pt x="56703" y="52032"/>
                      <a:pt x="56747" y="51899"/>
                      <a:pt x="56792" y="51810"/>
                    </a:cubicBezTo>
                    <a:cubicBezTo>
                      <a:pt x="56792" y="51765"/>
                      <a:pt x="56792" y="51677"/>
                      <a:pt x="56792" y="51632"/>
                    </a:cubicBezTo>
                    <a:lnTo>
                      <a:pt x="58744" y="52298"/>
                    </a:lnTo>
                    <a:cubicBezTo>
                      <a:pt x="58783" y="52312"/>
                      <a:pt x="58819" y="52319"/>
                      <a:pt x="58852" y="52319"/>
                    </a:cubicBezTo>
                    <a:cubicBezTo>
                      <a:pt x="59122" y="52319"/>
                      <a:pt x="59193" y="51884"/>
                      <a:pt x="58877" y="51765"/>
                    </a:cubicBezTo>
                    <a:lnTo>
                      <a:pt x="56792" y="51056"/>
                    </a:lnTo>
                    <a:cubicBezTo>
                      <a:pt x="56756" y="51044"/>
                      <a:pt x="56722" y="51038"/>
                      <a:pt x="56691" y="51038"/>
                    </a:cubicBezTo>
                    <a:cubicBezTo>
                      <a:pt x="56494" y="51038"/>
                      <a:pt x="56405" y="51263"/>
                      <a:pt x="56481" y="51455"/>
                    </a:cubicBezTo>
                    <a:cubicBezTo>
                      <a:pt x="56393" y="51455"/>
                      <a:pt x="56259" y="51544"/>
                      <a:pt x="56259" y="51632"/>
                    </a:cubicBezTo>
                    <a:cubicBezTo>
                      <a:pt x="55993" y="52742"/>
                      <a:pt x="55949" y="53939"/>
                      <a:pt x="56126" y="55049"/>
                    </a:cubicBezTo>
                    <a:cubicBezTo>
                      <a:pt x="56082" y="55093"/>
                      <a:pt x="56082" y="55093"/>
                      <a:pt x="56126" y="55093"/>
                    </a:cubicBezTo>
                    <a:cubicBezTo>
                      <a:pt x="55550" y="55271"/>
                      <a:pt x="54973" y="55448"/>
                      <a:pt x="54352" y="55625"/>
                    </a:cubicBezTo>
                    <a:cubicBezTo>
                      <a:pt x="54263" y="54827"/>
                      <a:pt x="54263" y="54073"/>
                      <a:pt x="54440" y="53318"/>
                    </a:cubicBezTo>
                    <a:cubicBezTo>
                      <a:pt x="54493" y="53109"/>
                      <a:pt x="54328" y="52976"/>
                      <a:pt x="54167" y="52976"/>
                    </a:cubicBezTo>
                    <a:cubicBezTo>
                      <a:pt x="54055" y="52976"/>
                      <a:pt x="53944" y="53040"/>
                      <a:pt x="53908" y="53185"/>
                    </a:cubicBezTo>
                    <a:cubicBezTo>
                      <a:pt x="53775" y="53806"/>
                      <a:pt x="53686" y="54472"/>
                      <a:pt x="53730" y="55137"/>
                    </a:cubicBezTo>
                    <a:cubicBezTo>
                      <a:pt x="53553" y="54694"/>
                      <a:pt x="53287" y="54294"/>
                      <a:pt x="52976" y="53984"/>
                    </a:cubicBezTo>
                    <a:cubicBezTo>
                      <a:pt x="52914" y="53921"/>
                      <a:pt x="52844" y="53895"/>
                      <a:pt x="52777" y="53895"/>
                    </a:cubicBezTo>
                    <a:cubicBezTo>
                      <a:pt x="52559" y="53895"/>
                      <a:pt x="52373" y="54169"/>
                      <a:pt x="52577" y="54339"/>
                    </a:cubicBezTo>
                    <a:cubicBezTo>
                      <a:pt x="52932" y="54738"/>
                      <a:pt x="53242" y="55226"/>
                      <a:pt x="53376" y="55759"/>
                    </a:cubicBezTo>
                    <a:cubicBezTo>
                      <a:pt x="53420" y="55759"/>
                      <a:pt x="53420" y="55803"/>
                      <a:pt x="53420" y="55847"/>
                    </a:cubicBezTo>
                    <a:cubicBezTo>
                      <a:pt x="52887" y="55936"/>
                      <a:pt x="52355" y="56069"/>
                      <a:pt x="51823" y="56158"/>
                    </a:cubicBezTo>
                    <a:cubicBezTo>
                      <a:pt x="51823" y="56069"/>
                      <a:pt x="51823" y="55980"/>
                      <a:pt x="51778" y="55936"/>
                    </a:cubicBezTo>
                    <a:lnTo>
                      <a:pt x="51290" y="55004"/>
                    </a:lnTo>
                    <a:cubicBezTo>
                      <a:pt x="51234" y="54906"/>
                      <a:pt x="51148" y="54866"/>
                      <a:pt x="51061" y="54866"/>
                    </a:cubicBezTo>
                    <a:cubicBezTo>
                      <a:pt x="50871" y="54866"/>
                      <a:pt x="50681" y="55058"/>
                      <a:pt x="50802" y="55271"/>
                    </a:cubicBezTo>
                    <a:lnTo>
                      <a:pt x="51290" y="56202"/>
                    </a:lnTo>
                    <a:lnTo>
                      <a:pt x="50935" y="56247"/>
                    </a:lnTo>
                    <a:lnTo>
                      <a:pt x="50580" y="55448"/>
                    </a:lnTo>
                    <a:cubicBezTo>
                      <a:pt x="50524" y="55350"/>
                      <a:pt x="50438" y="55310"/>
                      <a:pt x="50351" y="55310"/>
                    </a:cubicBezTo>
                    <a:cubicBezTo>
                      <a:pt x="50161" y="55310"/>
                      <a:pt x="49971" y="55501"/>
                      <a:pt x="50092" y="55714"/>
                    </a:cubicBezTo>
                    <a:lnTo>
                      <a:pt x="50403" y="56335"/>
                    </a:lnTo>
                    <a:cubicBezTo>
                      <a:pt x="49440" y="56440"/>
                      <a:pt x="48485" y="56490"/>
                      <a:pt x="47533" y="56490"/>
                    </a:cubicBezTo>
                    <a:cubicBezTo>
                      <a:pt x="46073" y="56490"/>
                      <a:pt x="44622" y="56373"/>
                      <a:pt x="43171" y="56158"/>
                    </a:cubicBezTo>
                    <a:lnTo>
                      <a:pt x="43171" y="56114"/>
                    </a:lnTo>
                    <a:cubicBezTo>
                      <a:pt x="38379" y="55359"/>
                      <a:pt x="33854" y="53318"/>
                      <a:pt x="30082" y="50301"/>
                    </a:cubicBezTo>
                    <a:cubicBezTo>
                      <a:pt x="31990" y="49591"/>
                      <a:pt x="33898" y="48837"/>
                      <a:pt x="35806" y="48039"/>
                    </a:cubicBezTo>
                    <a:cubicBezTo>
                      <a:pt x="46321" y="43690"/>
                      <a:pt x="56659" y="38810"/>
                      <a:pt x="66375" y="32865"/>
                    </a:cubicBezTo>
                    <a:lnTo>
                      <a:pt x="67396" y="32199"/>
                    </a:lnTo>
                    <a:lnTo>
                      <a:pt x="67928" y="32865"/>
                    </a:lnTo>
                    <a:lnTo>
                      <a:pt x="67973" y="32865"/>
                    </a:lnTo>
                    <a:cubicBezTo>
                      <a:pt x="68017" y="32865"/>
                      <a:pt x="67884" y="32953"/>
                      <a:pt x="67884" y="32998"/>
                    </a:cubicBezTo>
                    <a:cubicBezTo>
                      <a:pt x="67714" y="33202"/>
                      <a:pt x="67909" y="33485"/>
                      <a:pt x="68090" y="33485"/>
                    </a:cubicBezTo>
                    <a:cubicBezTo>
                      <a:pt x="68144" y="33485"/>
                      <a:pt x="68198" y="33459"/>
                      <a:pt x="68239" y="33397"/>
                    </a:cubicBezTo>
                    <a:cubicBezTo>
                      <a:pt x="69037" y="32421"/>
                      <a:pt x="69880" y="31534"/>
                      <a:pt x="70812" y="30735"/>
                    </a:cubicBezTo>
                    <a:lnTo>
                      <a:pt x="70901" y="30735"/>
                    </a:lnTo>
                    <a:cubicBezTo>
                      <a:pt x="70679" y="31312"/>
                      <a:pt x="70546" y="31933"/>
                      <a:pt x="70413" y="32554"/>
                    </a:cubicBezTo>
                    <a:cubicBezTo>
                      <a:pt x="70387" y="32764"/>
                      <a:pt x="70562" y="32896"/>
                      <a:pt x="70728" y="32896"/>
                    </a:cubicBezTo>
                    <a:cubicBezTo>
                      <a:pt x="70843" y="32896"/>
                      <a:pt x="70953" y="32832"/>
                      <a:pt x="70990" y="32687"/>
                    </a:cubicBezTo>
                    <a:cubicBezTo>
                      <a:pt x="71211" y="31489"/>
                      <a:pt x="71611" y="30380"/>
                      <a:pt x="72188" y="29315"/>
                    </a:cubicBezTo>
                    <a:cubicBezTo>
                      <a:pt x="72232" y="29227"/>
                      <a:pt x="72232" y="29138"/>
                      <a:pt x="72188" y="29093"/>
                    </a:cubicBezTo>
                    <a:lnTo>
                      <a:pt x="72942" y="28561"/>
                    </a:lnTo>
                    <a:close/>
                    <a:moveTo>
                      <a:pt x="47278" y="0"/>
                    </a:moveTo>
                    <a:cubicBezTo>
                      <a:pt x="46591" y="0"/>
                      <a:pt x="45902" y="26"/>
                      <a:pt x="45212" y="77"/>
                    </a:cubicBezTo>
                    <a:cubicBezTo>
                      <a:pt x="31946" y="1186"/>
                      <a:pt x="20721" y="11524"/>
                      <a:pt x="19079" y="24834"/>
                    </a:cubicBezTo>
                    <a:cubicBezTo>
                      <a:pt x="18902" y="26520"/>
                      <a:pt x="18857" y="28250"/>
                      <a:pt x="18946" y="29936"/>
                    </a:cubicBezTo>
                    <a:lnTo>
                      <a:pt x="18857" y="29981"/>
                    </a:lnTo>
                    <a:cubicBezTo>
                      <a:pt x="14065" y="33752"/>
                      <a:pt x="9185" y="37745"/>
                      <a:pt x="5236" y="42404"/>
                    </a:cubicBezTo>
                    <a:cubicBezTo>
                      <a:pt x="2840" y="45288"/>
                      <a:pt x="1" y="50612"/>
                      <a:pt x="3816" y="53673"/>
                    </a:cubicBezTo>
                    <a:cubicBezTo>
                      <a:pt x="5272" y="54784"/>
                      <a:pt x="7189" y="55068"/>
                      <a:pt x="9028" y="55068"/>
                    </a:cubicBezTo>
                    <a:cubicBezTo>
                      <a:pt x="9320" y="55068"/>
                      <a:pt x="9609" y="55061"/>
                      <a:pt x="9895" y="55049"/>
                    </a:cubicBezTo>
                    <a:cubicBezTo>
                      <a:pt x="12734" y="54871"/>
                      <a:pt x="15530" y="54472"/>
                      <a:pt x="18325" y="53806"/>
                    </a:cubicBezTo>
                    <a:cubicBezTo>
                      <a:pt x="22096" y="52963"/>
                      <a:pt x="25867" y="51854"/>
                      <a:pt x="29506" y="50479"/>
                    </a:cubicBezTo>
                    <a:cubicBezTo>
                      <a:pt x="29550" y="50523"/>
                      <a:pt x="29550" y="50568"/>
                      <a:pt x="29594" y="50612"/>
                    </a:cubicBezTo>
                    <a:cubicBezTo>
                      <a:pt x="34742" y="54845"/>
                      <a:pt x="41105" y="57016"/>
                      <a:pt x="47515" y="57016"/>
                    </a:cubicBezTo>
                    <a:cubicBezTo>
                      <a:pt x="51989" y="57016"/>
                      <a:pt x="56486" y="55958"/>
                      <a:pt x="60608" y="53806"/>
                    </a:cubicBezTo>
                    <a:cubicBezTo>
                      <a:pt x="70679" y="48571"/>
                      <a:pt x="76624" y="37834"/>
                      <a:pt x="75781" y="26520"/>
                    </a:cubicBezTo>
                    <a:lnTo>
                      <a:pt x="75781" y="26476"/>
                    </a:lnTo>
                    <a:cubicBezTo>
                      <a:pt x="77157" y="25455"/>
                      <a:pt x="78532" y="24390"/>
                      <a:pt x="79908" y="23281"/>
                    </a:cubicBezTo>
                    <a:cubicBezTo>
                      <a:pt x="82082" y="21462"/>
                      <a:pt x="84211" y="19599"/>
                      <a:pt x="86252" y="17602"/>
                    </a:cubicBezTo>
                    <a:cubicBezTo>
                      <a:pt x="88116" y="15783"/>
                      <a:pt x="90023" y="13875"/>
                      <a:pt x="91266" y="11524"/>
                    </a:cubicBezTo>
                    <a:cubicBezTo>
                      <a:pt x="92331" y="9571"/>
                      <a:pt x="93262" y="6865"/>
                      <a:pt x="92064" y="4780"/>
                    </a:cubicBezTo>
                    <a:cubicBezTo>
                      <a:pt x="90866" y="2561"/>
                      <a:pt x="87672" y="2517"/>
                      <a:pt x="85498" y="2428"/>
                    </a:cubicBezTo>
                    <a:cubicBezTo>
                      <a:pt x="84969" y="2401"/>
                      <a:pt x="84441" y="2389"/>
                      <a:pt x="83914" y="2389"/>
                    </a:cubicBezTo>
                    <a:cubicBezTo>
                      <a:pt x="77452" y="2389"/>
                      <a:pt x="71116" y="4326"/>
                      <a:pt x="65044" y="6377"/>
                    </a:cubicBezTo>
                    <a:cubicBezTo>
                      <a:pt x="59991" y="2246"/>
                      <a:pt x="53741" y="0"/>
                      <a:pt x="47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2"/>
              <p:cNvSpPr/>
              <p:nvPr/>
            </p:nvSpPr>
            <p:spPr>
              <a:xfrm>
                <a:off x="1891958" y="3308459"/>
                <a:ext cx="37855" cy="4417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622" extrusionOk="0">
                    <a:moveTo>
                      <a:pt x="266" y="0"/>
                    </a:moveTo>
                    <a:cubicBezTo>
                      <a:pt x="133" y="0"/>
                      <a:pt x="0" y="89"/>
                      <a:pt x="0" y="267"/>
                    </a:cubicBezTo>
                    <a:lnTo>
                      <a:pt x="0" y="355"/>
                    </a:lnTo>
                    <a:cubicBezTo>
                      <a:pt x="0" y="533"/>
                      <a:pt x="133" y="622"/>
                      <a:pt x="266" y="622"/>
                    </a:cubicBezTo>
                    <a:cubicBezTo>
                      <a:pt x="400" y="622"/>
                      <a:pt x="533" y="533"/>
                      <a:pt x="533" y="355"/>
                    </a:cubicBezTo>
                    <a:lnTo>
                      <a:pt x="533" y="267"/>
                    </a:lnTo>
                    <a:cubicBezTo>
                      <a:pt x="533" y="89"/>
                      <a:pt x="400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2"/>
              <p:cNvSpPr/>
              <p:nvPr/>
            </p:nvSpPr>
            <p:spPr>
              <a:xfrm>
                <a:off x="1677683" y="3475078"/>
                <a:ext cx="262854" cy="584089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24" extrusionOk="0">
                    <a:moveTo>
                      <a:pt x="1960" y="1"/>
                    </a:moveTo>
                    <a:cubicBezTo>
                      <a:pt x="1873" y="1"/>
                      <a:pt x="1787" y="41"/>
                      <a:pt x="1731" y="139"/>
                    </a:cubicBezTo>
                    <a:cubicBezTo>
                      <a:pt x="888" y="1692"/>
                      <a:pt x="0" y="3821"/>
                      <a:pt x="311" y="5641"/>
                    </a:cubicBezTo>
                    <a:cubicBezTo>
                      <a:pt x="621" y="7105"/>
                      <a:pt x="1908" y="7815"/>
                      <a:pt x="3195" y="8214"/>
                    </a:cubicBezTo>
                    <a:cubicBezTo>
                      <a:pt x="3222" y="8221"/>
                      <a:pt x="3248" y="8224"/>
                      <a:pt x="3273" y="8224"/>
                    </a:cubicBezTo>
                    <a:cubicBezTo>
                      <a:pt x="3574" y="8224"/>
                      <a:pt x="3700" y="7760"/>
                      <a:pt x="3372" y="7637"/>
                    </a:cubicBezTo>
                    <a:cubicBezTo>
                      <a:pt x="1642" y="7149"/>
                      <a:pt x="666" y="6173"/>
                      <a:pt x="888" y="4310"/>
                    </a:cubicBezTo>
                    <a:cubicBezTo>
                      <a:pt x="1109" y="2934"/>
                      <a:pt x="1553" y="1603"/>
                      <a:pt x="2219" y="405"/>
                    </a:cubicBezTo>
                    <a:cubicBezTo>
                      <a:pt x="2340" y="192"/>
                      <a:pt x="2150" y="1"/>
                      <a:pt x="1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2"/>
              <p:cNvSpPr/>
              <p:nvPr/>
            </p:nvSpPr>
            <p:spPr>
              <a:xfrm>
                <a:off x="1977043" y="4017477"/>
                <a:ext cx="59943" cy="3785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33" extrusionOk="0">
                    <a:moveTo>
                      <a:pt x="355" y="0"/>
                    </a:moveTo>
                    <a:cubicBezTo>
                      <a:pt x="0" y="0"/>
                      <a:pt x="0" y="533"/>
                      <a:pt x="355" y="533"/>
                    </a:cubicBezTo>
                    <a:lnTo>
                      <a:pt x="444" y="533"/>
                    </a:lnTo>
                    <a:cubicBezTo>
                      <a:pt x="843" y="533"/>
                      <a:pt x="843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2"/>
              <p:cNvSpPr/>
              <p:nvPr/>
            </p:nvSpPr>
            <p:spPr>
              <a:xfrm>
                <a:off x="4056582" y="2423234"/>
                <a:ext cx="2023360" cy="1126417"/>
              </a:xfrm>
              <a:custGeom>
                <a:avLst/>
                <a:gdLst/>
                <a:ahLst/>
                <a:cxnLst/>
                <a:rect l="l" t="t" r="r" b="b"/>
                <a:pathLst>
                  <a:path w="28489" h="15860" extrusionOk="0">
                    <a:moveTo>
                      <a:pt x="28099" y="0"/>
                    </a:moveTo>
                    <a:cubicBezTo>
                      <a:pt x="28053" y="0"/>
                      <a:pt x="28005" y="13"/>
                      <a:pt x="27955" y="41"/>
                    </a:cubicBezTo>
                    <a:cubicBezTo>
                      <a:pt x="23651" y="3014"/>
                      <a:pt x="19436" y="6164"/>
                      <a:pt x="14733" y="8471"/>
                    </a:cubicBezTo>
                    <a:cubicBezTo>
                      <a:pt x="10030" y="10778"/>
                      <a:pt x="5105" y="13041"/>
                      <a:pt x="314" y="15348"/>
                    </a:cubicBezTo>
                    <a:cubicBezTo>
                      <a:pt x="1" y="15466"/>
                      <a:pt x="205" y="15859"/>
                      <a:pt x="471" y="15859"/>
                    </a:cubicBezTo>
                    <a:cubicBezTo>
                      <a:pt x="506" y="15859"/>
                      <a:pt x="543" y="15852"/>
                      <a:pt x="580" y="15836"/>
                    </a:cubicBezTo>
                    <a:cubicBezTo>
                      <a:pt x="5372" y="13529"/>
                      <a:pt x="10208" y="11266"/>
                      <a:pt x="14999" y="8915"/>
                    </a:cubicBezTo>
                    <a:cubicBezTo>
                      <a:pt x="19791" y="6608"/>
                      <a:pt x="23962" y="3458"/>
                      <a:pt x="28265" y="529"/>
                    </a:cubicBezTo>
                    <a:cubicBezTo>
                      <a:pt x="28489" y="343"/>
                      <a:pt x="28337" y="0"/>
                      <a:pt x="28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2"/>
              <p:cNvSpPr/>
              <p:nvPr/>
            </p:nvSpPr>
            <p:spPr>
              <a:xfrm>
                <a:off x="6212115" y="2296956"/>
                <a:ext cx="56818" cy="3785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33" extrusionOk="0">
                    <a:moveTo>
                      <a:pt x="356" y="0"/>
                    </a:moveTo>
                    <a:cubicBezTo>
                      <a:pt x="1" y="0"/>
                      <a:pt x="1" y="533"/>
                      <a:pt x="356" y="533"/>
                    </a:cubicBezTo>
                    <a:lnTo>
                      <a:pt x="444" y="533"/>
                    </a:lnTo>
                    <a:cubicBezTo>
                      <a:pt x="799" y="533"/>
                      <a:pt x="799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2"/>
              <p:cNvSpPr/>
              <p:nvPr/>
            </p:nvSpPr>
            <p:spPr>
              <a:xfrm>
                <a:off x="6392512" y="1222102"/>
                <a:ext cx="897582" cy="975565"/>
              </a:xfrm>
              <a:custGeom>
                <a:avLst/>
                <a:gdLst/>
                <a:ahLst/>
                <a:cxnLst/>
                <a:rect l="l" t="t" r="r" b="b"/>
                <a:pathLst>
                  <a:path w="12638" h="13736" extrusionOk="0">
                    <a:moveTo>
                      <a:pt x="12274" y="1"/>
                    </a:moveTo>
                    <a:cubicBezTo>
                      <a:pt x="12193" y="1"/>
                      <a:pt x="12113" y="42"/>
                      <a:pt x="12058" y="138"/>
                    </a:cubicBezTo>
                    <a:cubicBezTo>
                      <a:pt x="9396" y="5551"/>
                      <a:pt x="4737" y="9499"/>
                      <a:pt x="212" y="13271"/>
                    </a:cubicBezTo>
                    <a:cubicBezTo>
                      <a:pt x="0" y="13447"/>
                      <a:pt x="181" y="13735"/>
                      <a:pt x="419" y="13735"/>
                    </a:cubicBezTo>
                    <a:cubicBezTo>
                      <a:pt x="481" y="13735"/>
                      <a:pt x="547" y="13716"/>
                      <a:pt x="611" y="13670"/>
                    </a:cubicBezTo>
                    <a:cubicBezTo>
                      <a:pt x="5181" y="9854"/>
                      <a:pt x="9839" y="5861"/>
                      <a:pt x="12546" y="448"/>
                    </a:cubicBezTo>
                    <a:cubicBezTo>
                      <a:pt x="12638" y="203"/>
                      <a:pt x="12455" y="1"/>
                      <a:pt x="12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2"/>
              <p:cNvSpPr/>
              <p:nvPr/>
            </p:nvSpPr>
            <p:spPr>
              <a:xfrm>
                <a:off x="7248830" y="1036520"/>
                <a:ext cx="37926" cy="4652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55" extrusionOk="0">
                    <a:moveTo>
                      <a:pt x="267" y="0"/>
                    </a:moveTo>
                    <a:cubicBezTo>
                      <a:pt x="134" y="0"/>
                      <a:pt x="1" y="89"/>
                      <a:pt x="1" y="266"/>
                    </a:cubicBezTo>
                    <a:lnTo>
                      <a:pt x="1" y="355"/>
                    </a:lnTo>
                    <a:cubicBezTo>
                      <a:pt x="1" y="555"/>
                      <a:pt x="134" y="654"/>
                      <a:pt x="267" y="654"/>
                    </a:cubicBezTo>
                    <a:cubicBezTo>
                      <a:pt x="400" y="654"/>
                      <a:pt x="533" y="555"/>
                      <a:pt x="533" y="355"/>
                    </a:cubicBezTo>
                    <a:lnTo>
                      <a:pt x="533" y="266"/>
                    </a:lnTo>
                    <a:cubicBezTo>
                      <a:pt x="533" y="89"/>
                      <a:pt x="400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2"/>
              <p:cNvSpPr/>
              <p:nvPr/>
            </p:nvSpPr>
            <p:spPr>
              <a:xfrm>
                <a:off x="6527241" y="812728"/>
                <a:ext cx="56818" cy="41051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78" extrusionOk="0">
                    <a:moveTo>
                      <a:pt x="356" y="1"/>
                    </a:moveTo>
                    <a:cubicBezTo>
                      <a:pt x="1" y="1"/>
                      <a:pt x="1" y="578"/>
                      <a:pt x="356" y="578"/>
                    </a:cubicBezTo>
                    <a:lnTo>
                      <a:pt x="444" y="578"/>
                    </a:lnTo>
                    <a:cubicBezTo>
                      <a:pt x="799" y="578"/>
                      <a:pt x="799" y="1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>
                <a:off x="6599755" y="806478"/>
                <a:ext cx="56747" cy="4098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77" extrusionOk="0">
                    <a:moveTo>
                      <a:pt x="355" y="0"/>
                    </a:moveTo>
                    <a:cubicBezTo>
                      <a:pt x="0" y="0"/>
                      <a:pt x="0" y="577"/>
                      <a:pt x="355" y="577"/>
                    </a:cubicBezTo>
                    <a:lnTo>
                      <a:pt x="444" y="577"/>
                    </a:lnTo>
                    <a:cubicBezTo>
                      <a:pt x="799" y="577"/>
                      <a:pt x="799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>
                <a:off x="6777170" y="785172"/>
                <a:ext cx="284019" cy="53551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754" extrusionOk="0">
                    <a:moveTo>
                      <a:pt x="2005" y="1"/>
                    </a:moveTo>
                    <a:cubicBezTo>
                      <a:pt x="1451" y="1"/>
                      <a:pt x="896" y="56"/>
                      <a:pt x="342" y="167"/>
                    </a:cubicBezTo>
                    <a:cubicBezTo>
                      <a:pt x="1" y="252"/>
                      <a:pt x="110" y="746"/>
                      <a:pt x="433" y="746"/>
                    </a:cubicBezTo>
                    <a:cubicBezTo>
                      <a:pt x="447" y="746"/>
                      <a:pt x="461" y="746"/>
                      <a:pt x="475" y="744"/>
                    </a:cubicBezTo>
                    <a:cubicBezTo>
                      <a:pt x="985" y="633"/>
                      <a:pt x="1495" y="577"/>
                      <a:pt x="2000" y="577"/>
                    </a:cubicBezTo>
                    <a:cubicBezTo>
                      <a:pt x="2505" y="577"/>
                      <a:pt x="3004" y="633"/>
                      <a:pt x="3492" y="744"/>
                    </a:cubicBezTo>
                    <a:cubicBezTo>
                      <a:pt x="3520" y="750"/>
                      <a:pt x="3547" y="753"/>
                      <a:pt x="3573" y="753"/>
                    </a:cubicBezTo>
                    <a:cubicBezTo>
                      <a:pt x="3907" y="753"/>
                      <a:pt x="3999" y="249"/>
                      <a:pt x="3669" y="167"/>
                    </a:cubicBezTo>
                    <a:cubicBezTo>
                      <a:pt x="3115" y="56"/>
                      <a:pt x="2560" y="1"/>
                      <a:pt x="20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>
                <a:off x="5084064" y="4208385"/>
                <a:ext cx="56250" cy="9275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306" extrusionOk="0">
                    <a:moveTo>
                      <a:pt x="443" y="0"/>
                    </a:moveTo>
                    <a:cubicBezTo>
                      <a:pt x="326" y="0"/>
                      <a:pt x="202" y="57"/>
                      <a:pt x="133" y="196"/>
                    </a:cubicBezTo>
                    <a:cubicBezTo>
                      <a:pt x="44" y="462"/>
                      <a:pt x="0" y="728"/>
                      <a:pt x="0" y="1039"/>
                    </a:cubicBezTo>
                    <a:cubicBezTo>
                      <a:pt x="0" y="1217"/>
                      <a:pt x="144" y="1305"/>
                      <a:pt x="288" y="1305"/>
                    </a:cubicBezTo>
                    <a:cubicBezTo>
                      <a:pt x="433" y="1305"/>
                      <a:pt x="577" y="1217"/>
                      <a:pt x="577" y="1039"/>
                    </a:cubicBezTo>
                    <a:cubicBezTo>
                      <a:pt x="577" y="773"/>
                      <a:pt x="621" y="551"/>
                      <a:pt x="710" y="329"/>
                    </a:cubicBezTo>
                    <a:cubicBezTo>
                      <a:pt x="791" y="140"/>
                      <a:pt x="625" y="0"/>
                      <a:pt x="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>
                <a:off x="5389674" y="4187646"/>
                <a:ext cx="41051" cy="4417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22" extrusionOk="0">
                    <a:moveTo>
                      <a:pt x="289" y="0"/>
                    </a:moveTo>
                    <a:cubicBezTo>
                      <a:pt x="145" y="0"/>
                      <a:pt x="1" y="89"/>
                      <a:pt x="1" y="266"/>
                    </a:cubicBezTo>
                    <a:lnTo>
                      <a:pt x="1" y="355"/>
                    </a:lnTo>
                    <a:cubicBezTo>
                      <a:pt x="1" y="532"/>
                      <a:pt x="145" y="621"/>
                      <a:pt x="289" y="621"/>
                    </a:cubicBezTo>
                    <a:cubicBezTo>
                      <a:pt x="433" y="621"/>
                      <a:pt x="578" y="532"/>
                      <a:pt x="578" y="355"/>
                    </a:cubicBezTo>
                    <a:lnTo>
                      <a:pt x="578" y="266"/>
                    </a:lnTo>
                    <a:cubicBezTo>
                      <a:pt x="578" y="89"/>
                      <a:pt x="433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>
                <a:off x="5843437" y="3705475"/>
                <a:ext cx="41051" cy="4417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22" extrusionOk="0">
                    <a:moveTo>
                      <a:pt x="289" y="1"/>
                    </a:moveTo>
                    <a:cubicBezTo>
                      <a:pt x="145" y="1"/>
                      <a:pt x="1" y="89"/>
                      <a:pt x="1" y="267"/>
                    </a:cubicBezTo>
                    <a:lnTo>
                      <a:pt x="1" y="356"/>
                    </a:lnTo>
                    <a:cubicBezTo>
                      <a:pt x="1" y="533"/>
                      <a:pt x="145" y="622"/>
                      <a:pt x="289" y="622"/>
                    </a:cubicBezTo>
                    <a:cubicBezTo>
                      <a:pt x="433" y="622"/>
                      <a:pt x="577" y="533"/>
                      <a:pt x="577" y="356"/>
                    </a:cubicBezTo>
                    <a:lnTo>
                      <a:pt x="577" y="267"/>
                    </a:lnTo>
                    <a:cubicBezTo>
                      <a:pt x="577" y="89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>
                <a:off x="5488679" y="3882889"/>
                <a:ext cx="54261" cy="82386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60" extrusionOk="0">
                    <a:moveTo>
                      <a:pt x="313" y="0"/>
                    </a:moveTo>
                    <a:cubicBezTo>
                      <a:pt x="160" y="0"/>
                      <a:pt x="0" y="133"/>
                      <a:pt x="27" y="342"/>
                    </a:cubicBezTo>
                    <a:cubicBezTo>
                      <a:pt x="71" y="564"/>
                      <a:pt x="115" y="742"/>
                      <a:pt x="160" y="963"/>
                    </a:cubicBezTo>
                    <a:cubicBezTo>
                      <a:pt x="194" y="1102"/>
                      <a:pt x="297" y="1159"/>
                      <a:pt x="406" y="1159"/>
                    </a:cubicBezTo>
                    <a:cubicBezTo>
                      <a:pt x="576" y="1159"/>
                      <a:pt x="763" y="1020"/>
                      <a:pt x="736" y="830"/>
                    </a:cubicBezTo>
                    <a:cubicBezTo>
                      <a:pt x="692" y="608"/>
                      <a:pt x="648" y="387"/>
                      <a:pt x="559" y="209"/>
                    </a:cubicBezTo>
                    <a:cubicBezTo>
                      <a:pt x="523" y="64"/>
                      <a:pt x="419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2"/>
              <p:cNvSpPr/>
              <p:nvPr/>
            </p:nvSpPr>
            <p:spPr>
              <a:xfrm>
                <a:off x="6168791" y="2862651"/>
                <a:ext cx="59517" cy="44318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24" extrusionOk="0">
                    <a:moveTo>
                      <a:pt x="454" y="1"/>
                    </a:moveTo>
                    <a:cubicBezTo>
                      <a:pt x="236" y="1"/>
                      <a:pt x="0" y="289"/>
                      <a:pt x="211" y="465"/>
                    </a:cubicBezTo>
                    <a:lnTo>
                      <a:pt x="300" y="554"/>
                    </a:lnTo>
                    <a:cubicBezTo>
                      <a:pt x="349" y="603"/>
                      <a:pt x="404" y="624"/>
                      <a:pt x="459" y="624"/>
                    </a:cubicBezTo>
                    <a:cubicBezTo>
                      <a:pt x="653" y="624"/>
                      <a:pt x="838" y="362"/>
                      <a:pt x="700" y="155"/>
                    </a:cubicBezTo>
                    <a:lnTo>
                      <a:pt x="611" y="66"/>
                    </a:lnTo>
                    <a:cubicBezTo>
                      <a:pt x="565" y="20"/>
                      <a:pt x="510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2"/>
              <p:cNvSpPr/>
              <p:nvPr/>
            </p:nvSpPr>
            <p:spPr>
              <a:xfrm>
                <a:off x="6335055" y="2852352"/>
                <a:ext cx="40980" cy="45738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44" extrusionOk="0">
                    <a:moveTo>
                      <a:pt x="289" y="0"/>
                    </a:moveTo>
                    <a:cubicBezTo>
                      <a:pt x="144" y="0"/>
                      <a:pt x="0" y="100"/>
                      <a:pt x="0" y="300"/>
                    </a:cubicBezTo>
                    <a:lnTo>
                      <a:pt x="0" y="344"/>
                    </a:lnTo>
                    <a:cubicBezTo>
                      <a:pt x="0" y="544"/>
                      <a:pt x="144" y="643"/>
                      <a:pt x="289" y="643"/>
                    </a:cubicBezTo>
                    <a:cubicBezTo>
                      <a:pt x="433" y="643"/>
                      <a:pt x="577" y="544"/>
                      <a:pt x="577" y="344"/>
                    </a:cubicBezTo>
                    <a:lnTo>
                      <a:pt x="577" y="300"/>
                    </a:lnTo>
                    <a:cubicBezTo>
                      <a:pt x="577" y="100"/>
                      <a:pt x="433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2"/>
              <p:cNvSpPr/>
              <p:nvPr/>
            </p:nvSpPr>
            <p:spPr>
              <a:xfrm>
                <a:off x="6352100" y="2646955"/>
                <a:ext cx="84162" cy="140696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981" extrusionOk="0">
                    <a:moveTo>
                      <a:pt x="810" y="0"/>
                    </a:moveTo>
                    <a:cubicBezTo>
                      <a:pt x="732" y="0"/>
                      <a:pt x="656" y="38"/>
                      <a:pt x="603" y="130"/>
                    </a:cubicBezTo>
                    <a:cubicBezTo>
                      <a:pt x="337" y="618"/>
                      <a:pt x="159" y="1106"/>
                      <a:pt x="26" y="1639"/>
                    </a:cubicBezTo>
                    <a:cubicBezTo>
                      <a:pt x="0" y="1848"/>
                      <a:pt x="175" y="1981"/>
                      <a:pt x="341" y="1981"/>
                    </a:cubicBezTo>
                    <a:cubicBezTo>
                      <a:pt x="456" y="1981"/>
                      <a:pt x="567" y="1917"/>
                      <a:pt x="603" y="1772"/>
                    </a:cubicBezTo>
                    <a:cubicBezTo>
                      <a:pt x="692" y="1328"/>
                      <a:pt x="869" y="840"/>
                      <a:pt x="1091" y="396"/>
                    </a:cubicBezTo>
                    <a:cubicBezTo>
                      <a:pt x="1185" y="209"/>
                      <a:pt x="993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2"/>
              <p:cNvSpPr/>
              <p:nvPr/>
            </p:nvSpPr>
            <p:spPr>
              <a:xfrm>
                <a:off x="6470494" y="2656188"/>
                <a:ext cx="41051" cy="4417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22" extrusionOk="0">
                    <a:moveTo>
                      <a:pt x="289" y="0"/>
                    </a:moveTo>
                    <a:cubicBezTo>
                      <a:pt x="145" y="0"/>
                      <a:pt x="1" y="89"/>
                      <a:pt x="1" y="266"/>
                    </a:cubicBezTo>
                    <a:lnTo>
                      <a:pt x="1" y="355"/>
                    </a:lnTo>
                    <a:cubicBezTo>
                      <a:pt x="1" y="533"/>
                      <a:pt x="145" y="621"/>
                      <a:pt x="289" y="621"/>
                    </a:cubicBezTo>
                    <a:cubicBezTo>
                      <a:pt x="434" y="621"/>
                      <a:pt x="578" y="533"/>
                      <a:pt x="578" y="355"/>
                    </a:cubicBezTo>
                    <a:lnTo>
                      <a:pt x="578" y="266"/>
                    </a:lnTo>
                    <a:cubicBezTo>
                      <a:pt x="578" y="89"/>
                      <a:pt x="434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2"/>
              <p:cNvSpPr/>
              <p:nvPr/>
            </p:nvSpPr>
            <p:spPr>
              <a:xfrm>
                <a:off x="5982073" y="3181968"/>
                <a:ext cx="79474" cy="27784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912" extrusionOk="0">
                    <a:moveTo>
                      <a:pt x="758" y="1"/>
                    </a:moveTo>
                    <a:cubicBezTo>
                      <a:pt x="639" y="1"/>
                      <a:pt x="525" y="68"/>
                      <a:pt x="489" y="228"/>
                    </a:cubicBezTo>
                    <a:cubicBezTo>
                      <a:pt x="178" y="1249"/>
                      <a:pt x="178" y="2314"/>
                      <a:pt x="489" y="3334"/>
                    </a:cubicBezTo>
                    <a:lnTo>
                      <a:pt x="356" y="3334"/>
                    </a:lnTo>
                    <a:cubicBezTo>
                      <a:pt x="1" y="3334"/>
                      <a:pt x="1" y="3911"/>
                      <a:pt x="356" y="3911"/>
                    </a:cubicBezTo>
                    <a:lnTo>
                      <a:pt x="445" y="3911"/>
                    </a:lnTo>
                    <a:cubicBezTo>
                      <a:pt x="622" y="3911"/>
                      <a:pt x="755" y="3734"/>
                      <a:pt x="666" y="3556"/>
                    </a:cubicBezTo>
                    <a:lnTo>
                      <a:pt x="666" y="3556"/>
                    </a:lnTo>
                    <a:cubicBezTo>
                      <a:pt x="690" y="3561"/>
                      <a:pt x="712" y="3563"/>
                      <a:pt x="734" y="3563"/>
                    </a:cubicBezTo>
                    <a:cubicBezTo>
                      <a:pt x="923" y="3563"/>
                      <a:pt x="1061" y="3400"/>
                      <a:pt x="1021" y="3201"/>
                    </a:cubicBezTo>
                    <a:cubicBezTo>
                      <a:pt x="755" y="2269"/>
                      <a:pt x="755" y="1293"/>
                      <a:pt x="1066" y="362"/>
                    </a:cubicBezTo>
                    <a:cubicBezTo>
                      <a:pt x="1119" y="149"/>
                      <a:pt x="934" y="1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>
                <a:off x="6025681" y="2939852"/>
                <a:ext cx="59233" cy="4467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29" extrusionOk="0">
                    <a:moveTo>
                      <a:pt x="427" y="0"/>
                    </a:moveTo>
                    <a:cubicBezTo>
                      <a:pt x="361" y="0"/>
                      <a:pt x="292" y="26"/>
                      <a:pt x="230" y="88"/>
                    </a:cubicBezTo>
                    <a:lnTo>
                      <a:pt x="141" y="177"/>
                    </a:lnTo>
                    <a:cubicBezTo>
                      <a:pt x="0" y="388"/>
                      <a:pt x="168" y="628"/>
                      <a:pt x="376" y="628"/>
                    </a:cubicBezTo>
                    <a:cubicBezTo>
                      <a:pt x="430" y="628"/>
                      <a:pt x="486" y="612"/>
                      <a:pt x="540" y="576"/>
                    </a:cubicBezTo>
                    <a:lnTo>
                      <a:pt x="629" y="487"/>
                    </a:lnTo>
                    <a:cubicBezTo>
                      <a:pt x="834" y="283"/>
                      <a:pt x="646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>
                <a:off x="6083422" y="2812438"/>
                <a:ext cx="94105" cy="95809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349" extrusionOk="0">
                    <a:moveTo>
                      <a:pt x="1083" y="0"/>
                    </a:moveTo>
                    <a:cubicBezTo>
                      <a:pt x="1062" y="0"/>
                      <a:pt x="1040" y="6"/>
                      <a:pt x="1014" y="19"/>
                    </a:cubicBezTo>
                    <a:cubicBezTo>
                      <a:pt x="837" y="19"/>
                      <a:pt x="748" y="196"/>
                      <a:pt x="659" y="329"/>
                    </a:cubicBezTo>
                    <a:lnTo>
                      <a:pt x="171" y="862"/>
                    </a:lnTo>
                    <a:cubicBezTo>
                      <a:pt x="1" y="1066"/>
                      <a:pt x="197" y="1349"/>
                      <a:pt x="397" y="1349"/>
                    </a:cubicBezTo>
                    <a:cubicBezTo>
                      <a:pt x="458" y="1349"/>
                      <a:pt x="519" y="1323"/>
                      <a:pt x="570" y="1261"/>
                    </a:cubicBezTo>
                    <a:lnTo>
                      <a:pt x="925" y="862"/>
                    </a:lnTo>
                    <a:lnTo>
                      <a:pt x="1059" y="684"/>
                    </a:lnTo>
                    <a:lnTo>
                      <a:pt x="1103" y="595"/>
                    </a:lnTo>
                    <a:cubicBezTo>
                      <a:pt x="1192" y="551"/>
                      <a:pt x="1280" y="507"/>
                      <a:pt x="1325" y="418"/>
                    </a:cubicBezTo>
                    <a:cubicBezTo>
                      <a:pt x="1325" y="285"/>
                      <a:pt x="1325" y="152"/>
                      <a:pt x="1236" y="63"/>
                    </a:cubicBezTo>
                    <a:cubicBezTo>
                      <a:pt x="1173" y="32"/>
                      <a:pt x="1133" y="0"/>
                      <a:pt x="10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>
                <a:off x="5887045" y="2115707"/>
                <a:ext cx="192045" cy="126065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1775" extrusionOk="0">
                    <a:moveTo>
                      <a:pt x="463" y="0"/>
                    </a:moveTo>
                    <a:cubicBezTo>
                      <a:pt x="175" y="0"/>
                      <a:pt x="0" y="394"/>
                      <a:pt x="274" y="511"/>
                    </a:cubicBezTo>
                    <a:cubicBezTo>
                      <a:pt x="940" y="778"/>
                      <a:pt x="1561" y="1177"/>
                      <a:pt x="2138" y="1709"/>
                    </a:cubicBezTo>
                    <a:cubicBezTo>
                      <a:pt x="2183" y="1755"/>
                      <a:pt x="2236" y="1774"/>
                      <a:pt x="2290" y="1774"/>
                    </a:cubicBezTo>
                    <a:cubicBezTo>
                      <a:pt x="2496" y="1774"/>
                      <a:pt x="2704" y="1486"/>
                      <a:pt x="2492" y="1310"/>
                    </a:cubicBezTo>
                    <a:cubicBezTo>
                      <a:pt x="1960" y="778"/>
                      <a:pt x="1295" y="334"/>
                      <a:pt x="585" y="23"/>
                    </a:cubicBezTo>
                    <a:cubicBezTo>
                      <a:pt x="543" y="8"/>
                      <a:pt x="502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2"/>
              <p:cNvSpPr/>
              <p:nvPr/>
            </p:nvSpPr>
            <p:spPr>
              <a:xfrm>
                <a:off x="6246774" y="1804131"/>
                <a:ext cx="41051" cy="42258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95" extrusionOk="0">
                    <a:moveTo>
                      <a:pt x="285" y="1"/>
                    </a:moveTo>
                    <a:cubicBezTo>
                      <a:pt x="142" y="1"/>
                      <a:pt x="1" y="101"/>
                      <a:pt x="1" y="284"/>
                    </a:cubicBezTo>
                    <a:lnTo>
                      <a:pt x="1" y="328"/>
                    </a:lnTo>
                    <a:cubicBezTo>
                      <a:pt x="1" y="506"/>
                      <a:pt x="145" y="595"/>
                      <a:pt x="289" y="595"/>
                    </a:cubicBezTo>
                    <a:cubicBezTo>
                      <a:pt x="433" y="595"/>
                      <a:pt x="578" y="506"/>
                      <a:pt x="578" y="328"/>
                    </a:cubicBezTo>
                    <a:lnTo>
                      <a:pt x="578" y="284"/>
                    </a:lnTo>
                    <a:cubicBezTo>
                      <a:pt x="556" y="90"/>
                      <a:pt x="420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2"/>
              <p:cNvSpPr/>
              <p:nvPr/>
            </p:nvSpPr>
            <p:spPr>
              <a:xfrm>
                <a:off x="6001036" y="1538294"/>
                <a:ext cx="40980" cy="43395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11" extrusionOk="0">
                    <a:moveTo>
                      <a:pt x="289" y="1"/>
                    </a:moveTo>
                    <a:cubicBezTo>
                      <a:pt x="144" y="1"/>
                      <a:pt x="0" y="100"/>
                      <a:pt x="0" y="300"/>
                    </a:cubicBezTo>
                    <a:lnTo>
                      <a:pt x="0" y="344"/>
                    </a:lnTo>
                    <a:cubicBezTo>
                      <a:pt x="0" y="522"/>
                      <a:pt x="144" y="611"/>
                      <a:pt x="289" y="611"/>
                    </a:cubicBezTo>
                    <a:cubicBezTo>
                      <a:pt x="433" y="611"/>
                      <a:pt x="577" y="522"/>
                      <a:pt x="577" y="344"/>
                    </a:cubicBezTo>
                    <a:lnTo>
                      <a:pt x="577" y="300"/>
                    </a:lnTo>
                    <a:cubicBezTo>
                      <a:pt x="577" y="100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2"/>
              <p:cNvSpPr/>
              <p:nvPr/>
            </p:nvSpPr>
            <p:spPr>
              <a:xfrm>
                <a:off x="6038820" y="1729700"/>
                <a:ext cx="37855" cy="4424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623" extrusionOk="0">
                    <a:moveTo>
                      <a:pt x="267" y="1"/>
                    </a:moveTo>
                    <a:cubicBezTo>
                      <a:pt x="134" y="1"/>
                      <a:pt x="1" y="90"/>
                      <a:pt x="1" y="267"/>
                    </a:cubicBezTo>
                    <a:lnTo>
                      <a:pt x="1" y="356"/>
                    </a:lnTo>
                    <a:cubicBezTo>
                      <a:pt x="1" y="533"/>
                      <a:pt x="134" y="622"/>
                      <a:pt x="267" y="622"/>
                    </a:cubicBezTo>
                    <a:cubicBezTo>
                      <a:pt x="400" y="622"/>
                      <a:pt x="533" y="533"/>
                      <a:pt x="533" y="356"/>
                    </a:cubicBezTo>
                    <a:lnTo>
                      <a:pt x="533" y="267"/>
                    </a:lnTo>
                    <a:cubicBezTo>
                      <a:pt x="533" y="90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2"/>
              <p:cNvSpPr/>
              <p:nvPr/>
            </p:nvSpPr>
            <p:spPr>
              <a:xfrm>
                <a:off x="6049757" y="1668976"/>
                <a:ext cx="237854" cy="124716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1756" extrusionOk="0">
                    <a:moveTo>
                      <a:pt x="279" y="1"/>
                    </a:moveTo>
                    <a:cubicBezTo>
                      <a:pt x="138" y="1"/>
                      <a:pt x="1" y="113"/>
                      <a:pt x="24" y="324"/>
                    </a:cubicBezTo>
                    <a:lnTo>
                      <a:pt x="24" y="368"/>
                    </a:lnTo>
                    <a:cubicBezTo>
                      <a:pt x="24" y="522"/>
                      <a:pt x="124" y="643"/>
                      <a:pt x="267" y="643"/>
                    </a:cubicBezTo>
                    <a:cubicBezTo>
                      <a:pt x="289" y="643"/>
                      <a:pt x="311" y="640"/>
                      <a:pt x="335" y="634"/>
                    </a:cubicBezTo>
                    <a:cubicBezTo>
                      <a:pt x="379" y="767"/>
                      <a:pt x="512" y="812"/>
                      <a:pt x="645" y="812"/>
                    </a:cubicBezTo>
                    <a:cubicBezTo>
                      <a:pt x="735" y="798"/>
                      <a:pt x="822" y="791"/>
                      <a:pt x="909" y="791"/>
                    </a:cubicBezTo>
                    <a:cubicBezTo>
                      <a:pt x="1638" y="791"/>
                      <a:pt x="2269" y="1263"/>
                      <a:pt x="2864" y="1699"/>
                    </a:cubicBezTo>
                    <a:cubicBezTo>
                      <a:pt x="2911" y="1738"/>
                      <a:pt x="2958" y="1755"/>
                      <a:pt x="3003" y="1755"/>
                    </a:cubicBezTo>
                    <a:cubicBezTo>
                      <a:pt x="3208" y="1755"/>
                      <a:pt x="3349" y="1393"/>
                      <a:pt x="3130" y="1211"/>
                    </a:cubicBezTo>
                    <a:cubicBezTo>
                      <a:pt x="2455" y="735"/>
                      <a:pt x="1710" y="259"/>
                      <a:pt x="861" y="259"/>
                    </a:cubicBezTo>
                    <a:cubicBezTo>
                      <a:pt x="761" y="259"/>
                      <a:pt x="659" y="265"/>
                      <a:pt x="556" y="279"/>
                    </a:cubicBezTo>
                    <a:cubicBezTo>
                      <a:pt x="535" y="91"/>
                      <a:pt x="406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2"/>
              <p:cNvSpPr/>
              <p:nvPr/>
            </p:nvSpPr>
            <p:spPr>
              <a:xfrm>
                <a:off x="5729659" y="1500155"/>
                <a:ext cx="290695" cy="596660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8401" extrusionOk="0">
                    <a:moveTo>
                      <a:pt x="348" y="0"/>
                    </a:moveTo>
                    <a:cubicBezTo>
                      <a:pt x="160" y="0"/>
                      <a:pt x="1" y="376"/>
                      <a:pt x="227" y="527"/>
                    </a:cubicBezTo>
                    <a:cubicBezTo>
                      <a:pt x="1159" y="1192"/>
                      <a:pt x="2135" y="1680"/>
                      <a:pt x="3244" y="1991"/>
                    </a:cubicBezTo>
                    <a:lnTo>
                      <a:pt x="3289" y="1991"/>
                    </a:lnTo>
                    <a:cubicBezTo>
                      <a:pt x="3200" y="2168"/>
                      <a:pt x="3156" y="2390"/>
                      <a:pt x="3067" y="2612"/>
                    </a:cubicBezTo>
                    <a:cubicBezTo>
                      <a:pt x="2446" y="2523"/>
                      <a:pt x="1825" y="2257"/>
                      <a:pt x="1292" y="1858"/>
                    </a:cubicBezTo>
                    <a:cubicBezTo>
                      <a:pt x="1237" y="1812"/>
                      <a:pt x="1177" y="1793"/>
                      <a:pt x="1118" y="1793"/>
                    </a:cubicBezTo>
                    <a:cubicBezTo>
                      <a:pt x="890" y="1793"/>
                      <a:pt x="681" y="2081"/>
                      <a:pt x="893" y="2257"/>
                    </a:cubicBezTo>
                    <a:cubicBezTo>
                      <a:pt x="1470" y="2701"/>
                      <a:pt x="2179" y="3011"/>
                      <a:pt x="2934" y="3144"/>
                    </a:cubicBezTo>
                    <a:cubicBezTo>
                      <a:pt x="2579" y="4608"/>
                      <a:pt x="2668" y="6161"/>
                      <a:pt x="3156" y="7581"/>
                    </a:cubicBezTo>
                    <a:cubicBezTo>
                      <a:pt x="2978" y="7492"/>
                      <a:pt x="2801" y="7404"/>
                      <a:pt x="2579" y="7315"/>
                    </a:cubicBezTo>
                    <a:cubicBezTo>
                      <a:pt x="2532" y="7288"/>
                      <a:pt x="2487" y="7277"/>
                      <a:pt x="2444" y="7277"/>
                    </a:cubicBezTo>
                    <a:cubicBezTo>
                      <a:pt x="2201" y="7277"/>
                      <a:pt x="2049" y="7652"/>
                      <a:pt x="2313" y="7803"/>
                    </a:cubicBezTo>
                    <a:cubicBezTo>
                      <a:pt x="2756" y="8025"/>
                      <a:pt x="3200" y="8202"/>
                      <a:pt x="3644" y="8380"/>
                    </a:cubicBezTo>
                    <a:cubicBezTo>
                      <a:pt x="3683" y="8394"/>
                      <a:pt x="3719" y="8401"/>
                      <a:pt x="3752" y="8401"/>
                    </a:cubicBezTo>
                    <a:cubicBezTo>
                      <a:pt x="4022" y="8401"/>
                      <a:pt x="4093" y="7966"/>
                      <a:pt x="3777" y="7847"/>
                    </a:cubicBezTo>
                    <a:lnTo>
                      <a:pt x="3688" y="7803"/>
                    </a:lnTo>
                    <a:cubicBezTo>
                      <a:pt x="3732" y="7714"/>
                      <a:pt x="3732" y="7670"/>
                      <a:pt x="3688" y="7581"/>
                    </a:cubicBezTo>
                    <a:cubicBezTo>
                      <a:pt x="3022" y="5718"/>
                      <a:pt x="3067" y="3632"/>
                      <a:pt x="3910" y="1813"/>
                    </a:cubicBezTo>
                    <a:cubicBezTo>
                      <a:pt x="4013" y="1607"/>
                      <a:pt x="3797" y="1401"/>
                      <a:pt x="3611" y="1401"/>
                    </a:cubicBezTo>
                    <a:cubicBezTo>
                      <a:pt x="3557" y="1401"/>
                      <a:pt x="3506" y="1418"/>
                      <a:pt x="3466" y="1458"/>
                    </a:cubicBezTo>
                    <a:cubicBezTo>
                      <a:pt x="3422" y="1458"/>
                      <a:pt x="3377" y="1414"/>
                      <a:pt x="3333" y="1414"/>
                    </a:cubicBezTo>
                    <a:cubicBezTo>
                      <a:pt x="2313" y="1103"/>
                      <a:pt x="1337" y="660"/>
                      <a:pt x="449" y="38"/>
                    </a:cubicBezTo>
                    <a:cubicBezTo>
                      <a:pt x="416" y="12"/>
                      <a:pt x="382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2"/>
              <p:cNvSpPr/>
              <p:nvPr/>
            </p:nvSpPr>
            <p:spPr>
              <a:xfrm>
                <a:off x="5670852" y="1353281"/>
                <a:ext cx="207173" cy="136576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1923" extrusionOk="0">
                    <a:moveTo>
                      <a:pt x="420" y="1"/>
                    </a:moveTo>
                    <a:cubicBezTo>
                      <a:pt x="181" y="1"/>
                      <a:pt x="1" y="289"/>
                      <a:pt x="212" y="465"/>
                    </a:cubicBezTo>
                    <a:cubicBezTo>
                      <a:pt x="833" y="1042"/>
                      <a:pt x="1588" y="1530"/>
                      <a:pt x="2342" y="1885"/>
                    </a:cubicBezTo>
                    <a:cubicBezTo>
                      <a:pt x="2395" y="1911"/>
                      <a:pt x="2446" y="1923"/>
                      <a:pt x="2494" y="1923"/>
                    </a:cubicBezTo>
                    <a:cubicBezTo>
                      <a:pt x="2764" y="1923"/>
                      <a:pt x="2917" y="1547"/>
                      <a:pt x="2653" y="1397"/>
                    </a:cubicBezTo>
                    <a:cubicBezTo>
                      <a:pt x="1898" y="1086"/>
                      <a:pt x="1188" y="642"/>
                      <a:pt x="612" y="66"/>
                    </a:cubicBezTo>
                    <a:cubicBezTo>
                      <a:pt x="548" y="20"/>
                      <a:pt x="482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2"/>
              <p:cNvSpPr/>
              <p:nvPr/>
            </p:nvSpPr>
            <p:spPr>
              <a:xfrm>
                <a:off x="5874971" y="1468195"/>
                <a:ext cx="59943" cy="41051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78" extrusionOk="0">
                    <a:moveTo>
                      <a:pt x="400" y="0"/>
                    </a:moveTo>
                    <a:cubicBezTo>
                      <a:pt x="0" y="0"/>
                      <a:pt x="0" y="577"/>
                      <a:pt x="400" y="577"/>
                    </a:cubicBezTo>
                    <a:lnTo>
                      <a:pt x="444" y="577"/>
                    </a:lnTo>
                    <a:cubicBezTo>
                      <a:pt x="843" y="577"/>
                      <a:pt x="843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2"/>
              <p:cNvSpPr/>
              <p:nvPr/>
            </p:nvSpPr>
            <p:spPr>
              <a:xfrm>
                <a:off x="5964459" y="1493479"/>
                <a:ext cx="58025" cy="4318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608" extrusionOk="0">
                    <a:moveTo>
                      <a:pt x="387" y="0"/>
                    </a:moveTo>
                    <a:cubicBezTo>
                      <a:pt x="188" y="0"/>
                      <a:pt x="0" y="283"/>
                      <a:pt x="205" y="487"/>
                    </a:cubicBezTo>
                    <a:lnTo>
                      <a:pt x="249" y="532"/>
                    </a:lnTo>
                    <a:cubicBezTo>
                      <a:pt x="313" y="585"/>
                      <a:pt x="381" y="608"/>
                      <a:pt x="446" y="608"/>
                    </a:cubicBezTo>
                    <a:cubicBezTo>
                      <a:pt x="652" y="608"/>
                      <a:pt x="817" y="379"/>
                      <a:pt x="648" y="177"/>
                    </a:cubicBezTo>
                    <a:lnTo>
                      <a:pt x="559" y="88"/>
                    </a:lnTo>
                    <a:cubicBezTo>
                      <a:pt x="508" y="26"/>
                      <a:pt x="447" y="0"/>
                      <a:pt x="3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5620213" y="1559672"/>
                <a:ext cx="149573" cy="254261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3580" extrusionOk="0">
                    <a:moveTo>
                      <a:pt x="359" y="0"/>
                    </a:moveTo>
                    <a:cubicBezTo>
                      <a:pt x="170" y="0"/>
                      <a:pt x="1" y="283"/>
                      <a:pt x="171" y="487"/>
                    </a:cubicBezTo>
                    <a:cubicBezTo>
                      <a:pt x="837" y="1330"/>
                      <a:pt x="1280" y="2306"/>
                      <a:pt x="1502" y="3371"/>
                    </a:cubicBezTo>
                    <a:cubicBezTo>
                      <a:pt x="1538" y="3516"/>
                      <a:pt x="1649" y="3580"/>
                      <a:pt x="1764" y="3580"/>
                    </a:cubicBezTo>
                    <a:cubicBezTo>
                      <a:pt x="1930" y="3580"/>
                      <a:pt x="2105" y="3448"/>
                      <a:pt x="2079" y="3238"/>
                    </a:cubicBezTo>
                    <a:cubicBezTo>
                      <a:pt x="1813" y="2084"/>
                      <a:pt x="1280" y="1020"/>
                      <a:pt x="526" y="88"/>
                    </a:cubicBezTo>
                    <a:cubicBezTo>
                      <a:pt x="474" y="26"/>
                      <a:pt x="416" y="0"/>
                      <a:pt x="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5739531" y="1855197"/>
                <a:ext cx="58878" cy="4339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611" extrusionOk="0">
                    <a:moveTo>
                      <a:pt x="385" y="1"/>
                    </a:moveTo>
                    <a:cubicBezTo>
                      <a:pt x="189" y="1"/>
                      <a:pt x="1" y="241"/>
                      <a:pt x="177" y="452"/>
                    </a:cubicBezTo>
                    <a:lnTo>
                      <a:pt x="221" y="541"/>
                    </a:lnTo>
                    <a:cubicBezTo>
                      <a:pt x="280" y="590"/>
                      <a:pt x="345" y="611"/>
                      <a:pt x="408" y="611"/>
                    </a:cubicBezTo>
                    <a:cubicBezTo>
                      <a:pt x="631" y="611"/>
                      <a:pt x="828" y="349"/>
                      <a:pt x="621" y="142"/>
                    </a:cubicBezTo>
                    <a:lnTo>
                      <a:pt x="532" y="53"/>
                    </a:lnTo>
                    <a:cubicBezTo>
                      <a:pt x="487" y="17"/>
                      <a:pt x="436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5592869" y="1632257"/>
                <a:ext cx="121448" cy="22159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3120" extrusionOk="0">
                    <a:moveTo>
                      <a:pt x="387" y="1"/>
                    </a:moveTo>
                    <a:cubicBezTo>
                      <a:pt x="195" y="1"/>
                      <a:pt x="1" y="210"/>
                      <a:pt x="157" y="397"/>
                    </a:cubicBezTo>
                    <a:cubicBezTo>
                      <a:pt x="645" y="1151"/>
                      <a:pt x="1000" y="1994"/>
                      <a:pt x="1133" y="2926"/>
                    </a:cubicBezTo>
                    <a:cubicBezTo>
                      <a:pt x="1167" y="3061"/>
                      <a:pt x="1259" y="3119"/>
                      <a:pt x="1360" y="3119"/>
                    </a:cubicBezTo>
                    <a:cubicBezTo>
                      <a:pt x="1523" y="3119"/>
                      <a:pt x="1710" y="2968"/>
                      <a:pt x="1710" y="2748"/>
                    </a:cubicBezTo>
                    <a:cubicBezTo>
                      <a:pt x="1532" y="1817"/>
                      <a:pt x="1177" y="929"/>
                      <a:pt x="600" y="131"/>
                    </a:cubicBezTo>
                    <a:cubicBezTo>
                      <a:pt x="548" y="38"/>
                      <a:pt x="467" y="1"/>
                      <a:pt x="3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2"/>
              <p:cNvSpPr/>
              <p:nvPr/>
            </p:nvSpPr>
            <p:spPr>
              <a:xfrm>
                <a:off x="5490526" y="1022600"/>
                <a:ext cx="104758" cy="319601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4500" extrusionOk="0">
                    <a:moveTo>
                      <a:pt x="1121" y="0"/>
                    </a:moveTo>
                    <a:cubicBezTo>
                      <a:pt x="1008" y="0"/>
                      <a:pt x="895" y="57"/>
                      <a:pt x="843" y="196"/>
                    </a:cubicBezTo>
                    <a:cubicBezTo>
                      <a:pt x="355" y="1483"/>
                      <a:pt x="45" y="2814"/>
                      <a:pt x="1" y="4234"/>
                    </a:cubicBezTo>
                    <a:cubicBezTo>
                      <a:pt x="1" y="4411"/>
                      <a:pt x="145" y="4500"/>
                      <a:pt x="289" y="4500"/>
                    </a:cubicBezTo>
                    <a:cubicBezTo>
                      <a:pt x="433" y="4500"/>
                      <a:pt x="577" y="4411"/>
                      <a:pt x="577" y="4234"/>
                    </a:cubicBezTo>
                    <a:cubicBezTo>
                      <a:pt x="622" y="2902"/>
                      <a:pt x="932" y="1571"/>
                      <a:pt x="1420" y="329"/>
                    </a:cubicBezTo>
                    <a:cubicBezTo>
                      <a:pt x="1474" y="140"/>
                      <a:pt x="1298" y="0"/>
                      <a:pt x="1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2"/>
              <p:cNvSpPr/>
              <p:nvPr/>
            </p:nvSpPr>
            <p:spPr>
              <a:xfrm>
                <a:off x="5455228" y="985668"/>
                <a:ext cx="70667" cy="130113"/>
              </a:xfrm>
              <a:custGeom>
                <a:avLst/>
                <a:gdLst/>
                <a:ahLst/>
                <a:cxnLst/>
                <a:rect l="l" t="t" r="r" b="b"/>
                <a:pathLst>
                  <a:path w="995" h="1832" extrusionOk="0">
                    <a:moveTo>
                      <a:pt x="662" y="0"/>
                    </a:moveTo>
                    <a:cubicBezTo>
                      <a:pt x="552" y="0"/>
                      <a:pt x="444" y="67"/>
                      <a:pt x="409" y="228"/>
                    </a:cubicBezTo>
                    <a:cubicBezTo>
                      <a:pt x="276" y="627"/>
                      <a:pt x="143" y="1071"/>
                      <a:pt x="54" y="1470"/>
                    </a:cubicBezTo>
                    <a:cubicBezTo>
                      <a:pt x="1" y="1682"/>
                      <a:pt x="170" y="1831"/>
                      <a:pt x="333" y="1831"/>
                    </a:cubicBezTo>
                    <a:cubicBezTo>
                      <a:pt x="443" y="1831"/>
                      <a:pt x="551" y="1764"/>
                      <a:pt x="586" y="1603"/>
                    </a:cubicBezTo>
                    <a:cubicBezTo>
                      <a:pt x="719" y="1204"/>
                      <a:pt x="852" y="805"/>
                      <a:pt x="941" y="361"/>
                    </a:cubicBezTo>
                    <a:cubicBezTo>
                      <a:pt x="994" y="149"/>
                      <a:pt x="825" y="0"/>
                      <a:pt x="6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2"/>
              <p:cNvSpPr/>
              <p:nvPr/>
            </p:nvSpPr>
            <p:spPr>
              <a:xfrm>
                <a:off x="5334419" y="869120"/>
                <a:ext cx="86008" cy="87003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225" extrusionOk="0">
                    <a:moveTo>
                      <a:pt x="831" y="0"/>
                    </a:moveTo>
                    <a:cubicBezTo>
                      <a:pt x="744" y="0"/>
                      <a:pt x="657" y="41"/>
                      <a:pt x="601" y="139"/>
                    </a:cubicBezTo>
                    <a:cubicBezTo>
                      <a:pt x="468" y="360"/>
                      <a:pt x="335" y="627"/>
                      <a:pt x="158" y="849"/>
                    </a:cubicBezTo>
                    <a:cubicBezTo>
                      <a:pt x="1" y="1037"/>
                      <a:pt x="199" y="1225"/>
                      <a:pt x="391" y="1225"/>
                    </a:cubicBezTo>
                    <a:cubicBezTo>
                      <a:pt x="471" y="1225"/>
                      <a:pt x="549" y="1193"/>
                      <a:pt x="601" y="1115"/>
                    </a:cubicBezTo>
                    <a:cubicBezTo>
                      <a:pt x="779" y="893"/>
                      <a:pt x="956" y="671"/>
                      <a:pt x="1089" y="405"/>
                    </a:cubicBezTo>
                    <a:cubicBezTo>
                      <a:pt x="1211" y="192"/>
                      <a:pt x="1020" y="0"/>
                      <a:pt x="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2"/>
              <p:cNvSpPr/>
              <p:nvPr/>
            </p:nvSpPr>
            <p:spPr>
              <a:xfrm>
                <a:off x="5345569" y="813510"/>
                <a:ext cx="41051" cy="4971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700" extrusionOk="0">
                    <a:moveTo>
                      <a:pt x="289" y="1"/>
                    </a:moveTo>
                    <a:cubicBezTo>
                      <a:pt x="145" y="1"/>
                      <a:pt x="1" y="101"/>
                      <a:pt x="1" y="300"/>
                    </a:cubicBezTo>
                    <a:lnTo>
                      <a:pt x="1" y="434"/>
                    </a:lnTo>
                    <a:cubicBezTo>
                      <a:pt x="1" y="611"/>
                      <a:pt x="145" y="700"/>
                      <a:pt x="289" y="700"/>
                    </a:cubicBezTo>
                    <a:cubicBezTo>
                      <a:pt x="433" y="700"/>
                      <a:pt x="577" y="611"/>
                      <a:pt x="577" y="434"/>
                    </a:cubicBezTo>
                    <a:lnTo>
                      <a:pt x="577" y="300"/>
                    </a:lnTo>
                    <a:cubicBezTo>
                      <a:pt x="577" y="101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2"/>
              <p:cNvSpPr/>
              <p:nvPr/>
            </p:nvSpPr>
            <p:spPr>
              <a:xfrm>
                <a:off x="5334916" y="2132397"/>
                <a:ext cx="254616" cy="166690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347" extrusionOk="0">
                    <a:moveTo>
                      <a:pt x="384" y="0"/>
                    </a:moveTo>
                    <a:cubicBezTo>
                      <a:pt x="89" y="0"/>
                      <a:pt x="0" y="464"/>
                      <a:pt x="328" y="587"/>
                    </a:cubicBezTo>
                    <a:cubicBezTo>
                      <a:pt x="1215" y="853"/>
                      <a:pt x="2058" y="1341"/>
                      <a:pt x="2724" y="2007"/>
                    </a:cubicBezTo>
                    <a:cubicBezTo>
                      <a:pt x="2724" y="2095"/>
                      <a:pt x="2768" y="2184"/>
                      <a:pt x="2901" y="2228"/>
                    </a:cubicBezTo>
                    <a:lnTo>
                      <a:pt x="3079" y="2317"/>
                    </a:lnTo>
                    <a:cubicBezTo>
                      <a:pt x="3119" y="2337"/>
                      <a:pt x="3159" y="2346"/>
                      <a:pt x="3198" y="2346"/>
                    </a:cubicBezTo>
                    <a:cubicBezTo>
                      <a:pt x="3415" y="2346"/>
                      <a:pt x="3585" y="2062"/>
                      <a:pt x="3434" y="1874"/>
                    </a:cubicBezTo>
                    <a:cubicBezTo>
                      <a:pt x="2591" y="1031"/>
                      <a:pt x="1570" y="365"/>
                      <a:pt x="461" y="10"/>
                    </a:cubicBezTo>
                    <a:cubicBezTo>
                      <a:pt x="434" y="3"/>
                      <a:pt x="408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2"/>
              <p:cNvSpPr/>
              <p:nvPr/>
            </p:nvSpPr>
            <p:spPr>
              <a:xfrm>
                <a:off x="5379518" y="2074869"/>
                <a:ext cx="154829" cy="86363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6" extrusionOk="0">
                    <a:moveTo>
                      <a:pt x="346" y="0"/>
                    </a:moveTo>
                    <a:cubicBezTo>
                      <a:pt x="76" y="0"/>
                      <a:pt x="0" y="440"/>
                      <a:pt x="277" y="598"/>
                    </a:cubicBezTo>
                    <a:cubicBezTo>
                      <a:pt x="765" y="731"/>
                      <a:pt x="1209" y="953"/>
                      <a:pt x="1608" y="1175"/>
                    </a:cubicBezTo>
                    <a:cubicBezTo>
                      <a:pt x="1665" y="1203"/>
                      <a:pt x="1719" y="1216"/>
                      <a:pt x="1770" y="1216"/>
                    </a:cubicBezTo>
                    <a:cubicBezTo>
                      <a:pt x="2033" y="1216"/>
                      <a:pt x="2179" y="873"/>
                      <a:pt x="1918" y="687"/>
                    </a:cubicBezTo>
                    <a:cubicBezTo>
                      <a:pt x="1430" y="421"/>
                      <a:pt x="942" y="199"/>
                      <a:pt x="454" y="21"/>
                    </a:cubicBezTo>
                    <a:cubicBezTo>
                      <a:pt x="416" y="7"/>
                      <a:pt x="379" y="0"/>
                      <a:pt x="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2"/>
              <p:cNvSpPr/>
              <p:nvPr/>
            </p:nvSpPr>
            <p:spPr>
              <a:xfrm>
                <a:off x="5071422" y="2394683"/>
                <a:ext cx="70028" cy="189062"/>
              </a:xfrm>
              <a:custGeom>
                <a:avLst/>
                <a:gdLst/>
                <a:ahLst/>
                <a:cxnLst/>
                <a:rect l="l" t="t" r="r" b="b"/>
                <a:pathLst>
                  <a:path w="986" h="2662" extrusionOk="0">
                    <a:moveTo>
                      <a:pt x="649" y="0"/>
                    </a:moveTo>
                    <a:cubicBezTo>
                      <a:pt x="540" y="0"/>
                      <a:pt x="435" y="54"/>
                      <a:pt x="400" y="177"/>
                    </a:cubicBezTo>
                    <a:cubicBezTo>
                      <a:pt x="134" y="887"/>
                      <a:pt x="1" y="1641"/>
                      <a:pt x="1" y="2396"/>
                    </a:cubicBezTo>
                    <a:cubicBezTo>
                      <a:pt x="1" y="2573"/>
                      <a:pt x="145" y="2662"/>
                      <a:pt x="289" y="2662"/>
                    </a:cubicBezTo>
                    <a:cubicBezTo>
                      <a:pt x="433" y="2662"/>
                      <a:pt x="577" y="2573"/>
                      <a:pt x="577" y="2396"/>
                    </a:cubicBezTo>
                    <a:cubicBezTo>
                      <a:pt x="533" y="1686"/>
                      <a:pt x="666" y="976"/>
                      <a:pt x="932" y="310"/>
                    </a:cubicBezTo>
                    <a:cubicBezTo>
                      <a:pt x="986" y="123"/>
                      <a:pt x="814" y="0"/>
                      <a:pt x="6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2"/>
              <p:cNvSpPr/>
              <p:nvPr/>
            </p:nvSpPr>
            <p:spPr>
              <a:xfrm>
                <a:off x="5121848" y="2414428"/>
                <a:ext cx="66832" cy="236647"/>
              </a:xfrm>
              <a:custGeom>
                <a:avLst/>
                <a:gdLst/>
                <a:ahLst/>
                <a:cxnLst/>
                <a:rect l="l" t="t" r="r" b="b"/>
                <a:pathLst>
                  <a:path w="941" h="3332" extrusionOk="0">
                    <a:moveTo>
                      <a:pt x="614" y="1"/>
                    </a:moveTo>
                    <a:cubicBezTo>
                      <a:pt x="502" y="1"/>
                      <a:pt x="392" y="64"/>
                      <a:pt x="355" y="210"/>
                    </a:cubicBezTo>
                    <a:cubicBezTo>
                      <a:pt x="45" y="1141"/>
                      <a:pt x="0" y="2162"/>
                      <a:pt x="178" y="3138"/>
                    </a:cubicBezTo>
                    <a:cubicBezTo>
                      <a:pt x="195" y="3274"/>
                      <a:pt x="283" y="3331"/>
                      <a:pt x="383" y="3331"/>
                    </a:cubicBezTo>
                    <a:cubicBezTo>
                      <a:pt x="545" y="3331"/>
                      <a:pt x="738" y="3180"/>
                      <a:pt x="710" y="2960"/>
                    </a:cubicBezTo>
                    <a:cubicBezTo>
                      <a:pt x="577" y="2118"/>
                      <a:pt x="622" y="1230"/>
                      <a:pt x="888" y="343"/>
                    </a:cubicBezTo>
                    <a:cubicBezTo>
                      <a:pt x="940" y="133"/>
                      <a:pt x="776" y="1"/>
                      <a:pt x="6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2"/>
              <p:cNvSpPr/>
              <p:nvPr/>
            </p:nvSpPr>
            <p:spPr>
              <a:xfrm>
                <a:off x="5409844" y="3217124"/>
                <a:ext cx="160227" cy="229829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3236" extrusionOk="0">
                    <a:moveTo>
                      <a:pt x="387" y="1"/>
                    </a:moveTo>
                    <a:cubicBezTo>
                      <a:pt x="188" y="1"/>
                      <a:pt x="0" y="283"/>
                      <a:pt x="205" y="488"/>
                    </a:cubicBezTo>
                    <a:cubicBezTo>
                      <a:pt x="826" y="1242"/>
                      <a:pt x="1358" y="2085"/>
                      <a:pt x="1669" y="3061"/>
                    </a:cubicBezTo>
                    <a:cubicBezTo>
                      <a:pt x="1703" y="3181"/>
                      <a:pt x="1804" y="3235"/>
                      <a:pt x="1910" y="3235"/>
                    </a:cubicBezTo>
                    <a:cubicBezTo>
                      <a:pt x="2077" y="3235"/>
                      <a:pt x="2256" y="3101"/>
                      <a:pt x="2201" y="2884"/>
                    </a:cubicBezTo>
                    <a:cubicBezTo>
                      <a:pt x="1846" y="1863"/>
                      <a:pt x="1314" y="887"/>
                      <a:pt x="560" y="88"/>
                    </a:cubicBezTo>
                    <a:cubicBezTo>
                      <a:pt x="508" y="27"/>
                      <a:pt x="447" y="1"/>
                      <a:pt x="3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2"/>
              <p:cNvSpPr/>
              <p:nvPr/>
            </p:nvSpPr>
            <p:spPr>
              <a:xfrm>
                <a:off x="5456151" y="3174297"/>
                <a:ext cx="100142" cy="86861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223" extrusionOk="0">
                    <a:moveTo>
                      <a:pt x="409" y="1"/>
                    </a:moveTo>
                    <a:cubicBezTo>
                      <a:pt x="206" y="1"/>
                      <a:pt x="1" y="262"/>
                      <a:pt x="174" y="470"/>
                    </a:cubicBezTo>
                    <a:lnTo>
                      <a:pt x="839" y="1135"/>
                    </a:lnTo>
                    <a:cubicBezTo>
                      <a:pt x="891" y="1197"/>
                      <a:pt x="952" y="1223"/>
                      <a:pt x="1013" y="1223"/>
                    </a:cubicBezTo>
                    <a:cubicBezTo>
                      <a:pt x="1213" y="1223"/>
                      <a:pt x="1409" y="940"/>
                      <a:pt x="1239" y="736"/>
                    </a:cubicBezTo>
                    <a:cubicBezTo>
                      <a:pt x="973" y="470"/>
                      <a:pt x="795" y="292"/>
                      <a:pt x="573" y="70"/>
                    </a:cubicBezTo>
                    <a:cubicBezTo>
                      <a:pt x="524" y="21"/>
                      <a:pt x="467" y="1"/>
                      <a:pt x="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2"/>
              <p:cNvSpPr/>
              <p:nvPr/>
            </p:nvSpPr>
            <p:spPr>
              <a:xfrm>
                <a:off x="5588963" y="3321953"/>
                <a:ext cx="59872" cy="61932"/>
              </a:xfrm>
              <a:custGeom>
                <a:avLst/>
                <a:gdLst/>
                <a:ahLst/>
                <a:cxnLst/>
                <a:rect l="l" t="t" r="r" b="b"/>
                <a:pathLst>
                  <a:path w="843" h="872" extrusionOk="0">
                    <a:moveTo>
                      <a:pt x="320" y="1"/>
                    </a:moveTo>
                    <a:cubicBezTo>
                      <a:pt x="154" y="1"/>
                      <a:pt x="0" y="133"/>
                      <a:pt x="79" y="343"/>
                    </a:cubicBezTo>
                    <a:cubicBezTo>
                      <a:pt x="123" y="432"/>
                      <a:pt x="167" y="609"/>
                      <a:pt x="212" y="698"/>
                    </a:cubicBezTo>
                    <a:cubicBezTo>
                      <a:pt x="263" y="818"/>
                      <a:pt x="375" y="872"/>
                      <a:pt x="487" y="872"/>
                    </a:cubicBezTo>
                    <a:cubicBezTo>
                      <a:pt x="664" y="872"/>
                      <a:pt x="843" y="738"/>
                      <a:pt x="789" y="520"/>
                    </a:cubicBezTo>
                    <a:cubicBezTo>
                      <a:pt x="700" y="432"/>
                      <a:pt x="655" y="298"/>
                      <a:pt x="611" y="210"/>
                    </a:cubicBezTo>
                    <a:cubicBezTo>
                      <a:pt x="557" y="64"/>
                      <a:pt x="435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2"/>
              <p:cNvSpPr/>
              <p:nvPr/>
            </p:nvSpPr>
            <p:spPr>
              <a:xfrm>
                <a:off x="5672628" y="2994468"/>
                <a:ext cx="104900" cy="194673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741" extrusionOk="0">
                    <a:moveTo>
                      <a:pt x="335" y="1"/>
                    </a:moveTo>
                    <a:cubicBezTo>
                      <a:pt x="171" y="1"/>
                      <a:pt x="1" y="144"/>
                      <a:pt x="54" y="384"/>
                    </a:cubicBezTo>
                    <a:cubicBezTo>
                      <a:pt x="232" y="1138"/>
                      <a:pt x="542" y="1892"/>
                      <a:pt x="897" y="2602"/>
                    </a:cubicBezTo>
                    <a:cubicBezTo>
                      <a:pt x="953" y="2700"/>
                      <a:pt x="1035" y="2741"/>
                      <a:pt x="1118" y="2741"/>
                    </a:cubicBezTo>
                    <a:cubicBezTo>
                      <a:pt x="1297" y="2741"/>
                      <a:pt x="1476" y="2549"/>
                      <a:pt x="1385" y="2336"/>
                    </a:cubicBezTo>
                    <a:cubicBezTo>
                      <a:pt x="1030" y="1626"/>
                      <a:pt x="764" y="961"/>
                      <a:pt x="587" y="206"/>
                    </a:cubicBezTo>
                    <a:cubicBezTo>
                      <a:pt x="551" y="64"/>
                      <a:pt x="445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2"/>
              <p:cNvSpPr/>
              <p:nvPr/>
            </p:nvSpPr>
            <p:spPr>
              <a:xfrm>
                <a:off x="5751392" y="3031400"/>
                <a:ext cx="54900" cy="52486"/>
              </a:xfrm>
              <a:custGeom>
                <a:avLst/>
                <a:gdLst/>
                <a:ahLst/>
                <a:cxnLst/>
                <a:rect l="l" t="t" r="r" b="b"/>
                <a:pathLst>
                  <a:path w="773" h="739" extrusionOk="0">
                    <a:moveTo>
                      <a:pt x="356" y="0"/>
                    </a:moveTo>
                    <a:cubicBezTo>
                      <a:pt x="179" y="0"/>
                      <a:pt x="0" y="135"/>
                      <a:pt x="54" y="352"/>
                    </a:cubicBezTo>
                    <a:lnTo>
                      <a:pt x="143" y="529"/>
                    </a:lnTo>
                    <a:cubicBezTo>
                      <a:pt x="198" y="675"/>
                      <a:pt x="319" y="738"/>
                      <a:pt x="437" y="738"/>
                    </a:cubicBezTo>
                    <a:cubicBezTo>
                      <a:pt x="608" y="738"/>
                      <a:pt x="772" y="606"/>
                      <a:pt x="720" y="396"/>
                    </a:cubicBezTo>
                    <a:cubicBezTo>
                      <a:pt x="720" y="308"/>
                      <a:pt x="631" y="263"/>
                      <a:pt x="631" y="174"/>
                    </a:cubicBezTo>
                    <a:cubicBezTo>
                      <a:pt x="580" y="54"/>
                      <a:pt x="468" y="0"/>
                      <a:pt x="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2"/>
              <p:cNvSpPr/>
              <p:nvPr/>
            </p:nvSpPr>
            <p:spPr>
              <a:xfrm>
                <a:off x="5087189" y="3831540"/>
                <a:ext cx="59943" cy="41051"/>
              </a:xfrm>
              <a:custGeom>
                <a:avLst/>
                <a:gdLst/>
                <a:ahLst/>
                <a:cxnLst/>
                <a:rect l="l" t="t" r="r" b="b"/>
                <a:pathLst>
                  <a:path w="844" h="578" extrusionOk="0">
                    <a:moveTo>
                      <a:pt x="400" y="0"/>
                    </a:moveTo>
                    <a:cubicBezTo>
                      <a:pt x="0" y="0"/>
                      <a:pt x="0" y="577"/>
                      <a:pt x="400" y="577"/>
                    </a:cubicBezTo>
                    <a:lnTo>
                      <a:pt x="444" y="577"/>
                    </a:lnTo>
                    <a:cubicBezTo>
                      <a:pt x="843" y="577"/>
                      <a:pt x="843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2"/>
              <p:cNvSpPr/>
              <p:nvPr/>
            </p:nvSpPr>
            <p:spPr>
              <a:xfrm>
                <a:off x="5097132" y="3409382"/>
                <a:ext cx="257954" cy="397016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5590" extrusionOk="0">
                    <a:moveTo>
                      <a:pt x="397" y="0"/>
                    </a:moveTo>
                    <a:cubicBezTo>
                      <a:pt x="196" y="0"/>
                      <a:pt x="1" y="283"/>
                      <a:pt x="171" y="487"/>
                    </a:cubicBezTo>
                    <a:cubicBezTo>
                      <a:pt x="526" y="842"/>
                      <a:pt x="925" y="1197"/>
                      <a:pt x="1280" y="1508"/>
                    </a:cubicBezTo>
                    <a:cubicBezTo>
                      <a:pt x="703" y="2706"/>
                      <a:pt x="304" y="3992"/>
                      <a:pt x="127" y="5323"/>
                    </a:cubicBezTo>
                    <a:cubicBezTo>
                      <a:pt x="104" y="5501"/>
                      <a:pt x="226" y="5589"/>
                      <a:pt x="360" y="5589"/>
                    </a:cubicBezTo>
                    <a:cubicBezTo>
                      <a:pt x="493" y="5589"/>
                      <a:pt x="637" y="5501"/>
                      <a:pt x="659" y="5323"/>
                    </a:cubicBezTo>
                    <a:cubicBezTo>
                      <a:pt x="836" y="4125"/>
                      <a:pt x="1191" y="2927"/>
                      <a:pt x="1768" y="1863"/>
                    </a:cubicBezTo>
                    <a:cubicBezTo>
                      <a:pt x="1857" y="1907"/>
                      <a:pt x="1946" y="1996"/>
                      <a:pt x="2079" y="2040"/>
                    </a:cubicBezTo>
                    <a:cubicBezTo>
                      <a:pt x="1591" y="2927"/>
                      <a:pt x="1280" y="3859"/>
                      <a:pt x="1147" y="4835"/>
                    </a:cubicBezTo>
                    <a:cubicBezTo>
                      <a:pt x="1125" y="5013"/>
                      <a:pt x="1258" y="5101"/>
                      <a:pt x="1402" y="5101"/>
                    </a:cubicBezTo>
                    <a:cubicBezTo>
                      <a:pt x="1546" y="5101"/>
                      <a:pt x="1702" y="5013"/>
                      <a:pt x="1724" y="4835"/>
                    </a:cubicBezTo>
                    <a:cubicBezTo>
                      <a:pt x="1813" y="3948"/>
                      <a:pt x="2079" y="3105"/>
                      <a:pt x="2522" y="2351"/>
                    </a:cubicBezTo>
                    <a:lnTo>
                      <a:pt x="2567" y="2351"/>
                    </a:lnTo>
                    <a:cubicBezTo>
                      <a:pt x="2789" y="2439"/>
                      <a:pt x="3055" y="2661"/>
                      <a:pt x="3277" y="2661"/>
                    </a:cubicBezTo>
                    <a:cubicBezTo>
                      <a:pt x="3619" y="2618"/>
                      <a:pt x="3631" y="2082"/>
                      <a:pt x="3315" y="2082"/>
                    </a:cubicBezTo>
                    <a:cubicBezTo>
                      <a:pt x="3303" y="2082"/>
                      <a:pt x="3290" y="2083"/>
                      <a:pt x="3277" y="2084"/>
                    </a:cubicBezTo>
                    <a:cubicBezTo>
                      <a:pt x="3144" y="2084"/>
                      <a:pt x="2789" y="1818"/>
                      <a:pt x="2700" y="1774"/>
                    </a:cubicBezTo>
                    <a:cubicBezTo>
                      <a:pt x="2434" y="1596"/>
                      <a:pt x="2168" y="1463"/>
                      <a:pt x="1946" y="1286"/>
                    </a:cubicBezTo>
                    <a:cubicBezTo>
                      <a:pt x="1458" y="931"/>
                      <a:pt x="1014" y="532"/>
                      <a:pt x="570" y="88"/>
                    </a:cubicBezTo>
                    <a:cubicBezTo>
                      <a:pt x="519" y="26"/>
                      <a:pt x="458" y="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2"/>
              <p:cNvSpPr/>
              <p:nvPr/>
            </p:nvSpPr>
            <p:spPr>
              <a:xfrm>
                <a:off x="5141237" y="3365206"/>
                <a:ext cx="115341" cy="92329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300" extrusionOk="0">
                    <a:moveTo>
                      <a:pt x="397" y="1"/>
                    </a:moveTo>
                    <a:cubicBezTo>
                      <a:pt x="197" y="1"/>
                      <a:pt x="1" y="284"/>
                      <a:pt x="171" y="488"/>
                    </a:cubicBezTo>
                    <a:cubicBezTo>
                      <a:pt x="437" y="799"/>
                      <a:pt x="748" y="1065"/>
                      <a:pt x="1103" y="1242"/>
                    </a:cubicBezTo>
                    <a:cubicBezTo>
                      <a:pt x="1151" y="1282"/>
                      <a:pt x="1200" y="1299"/>
                      <a:pt x="1247" y="1299"/>
                    </a:cubicBezTo>
                    <a:cubicBezTo>
                      <a:pt x="1460" y="1299"/>
                      <a:pt x="1624" y="944"/>
                      <a:pt x="1369" y="799"/>
                    </a:cubicBezTo>
                    <a:cubicBezTo>
                      <a:pt x="1058" y="577"/>
                      <a:pt x="792" y="355"/>
                      <a:pt x="570" y="89"/>
                    </a:cubicBezTo>
                    <a:cubicBezTo>
                      <a:pt x="519" y="27"/>
                      <a:pt x="458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2"/>
              <p:cNvSpPr/>
              <p:nvPr/>
            </p:nvSpPr>
            <p:spPr>
              <a:xfrm>
                <a:off x="5309064" y="3478629"/>
                <a:ext cx="105895" cy="5738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808" extrusionOk="0">
                    <a:moveTo>
                      <a:pt x="404" y="1"/>
                    </a:moveTo>
                    <a:cubicBezTo>
                      <a:pt x="186" y="1"/>
                      <a:pt x="0" y="274"/>
                      <a:pt x="204" y="444"/>
                    </a:cubicBezTo>
                    <a:cubicBezTo>
                      <a:pt x="436" y="676"/>
                      <a:pt x="703" y="807"/>
                      <a:pt x="1003" y="807"/>
                    </a:cubicBezTo>
                    <a:cubicBezTo>
                      <a:pt x="1046" y="807"/>
                      <a:pt x="1091" y="804"/>
                      <a:pt x="1136" y="799"/>
                    </a:cubicBezTo>
                    <a:cubicBezTo>
                      <a:pt x="1491" y="799"/>
                      <a:pt x="1491" y="266"/>
                      <a:pt x="1136" y="266"/>
                    </a:cubicBezTo>
                    <a:cubicBezTo>
                      <a:pt x="958" y="266"/>
                      <a:pt x="736" y="222"/>
                      <a:pt x="603" y="89"/>
                    </a:cubicBezTo>
                    <a:cubicBezTo>
                      <a:pt x="541" y="26"/>
                      <a:pt x="471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2"/>
              <p:cNvSpPr/>
              <p:nvPr/>
            </p:nvSpPr>
            <p:spPr>
              <a:xfrm>
                <a:off x="4719790" y="3627634"/>
                <a:ext cx="159517" cy="219886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3096" extrusionOk="0">
                    <a:moveTo>
                      <a:pt x="341" y="1"/>
                    </a:moveTo>
                    <a:cubicBezTo>
                      <a:pt x="176" y="1"/>
                      <a:pt x="1" y="133"/>
                      <a:pt x="27" y="342"/>
                    </a:cubicBezTo>
                    <a:cubicBezTo>
                      <a:pt x="160" y="964"/>
                      <a:pt x="426" y="1585"/>
                      <a:pt x="825" y="2117"/>
                    </a:cubicBezTo>
                    <a:cubicBezTo>
                      <a:pt x="1040" y="2418"/>
                      <a:pt x="1464" y="3095"/>
                      <a:pt x="1894" y="3095"/>
                    </a:cubicBezTo>
                    <a:cubicBezTo>
                      <a:pt x="1908" y="3095"/>
                      <a:pt x="1921" y="3095"/>
                      <a:pt x="1935" y="3093"/>
                    </a:cubicBezTo>
                    <a:cubicBezTo>
                      <a:pt x="2068" y="3093"/>
                      <a:pt x="2156" y="3005"/>
                      <a:pt x="2201" y="2916"/>
                    </a:cubicBezTo>
                    <a:cubicBezTo>
                      <a:pt x="2245" y="2783"/>
                      <a:pt x="2201" y="2650"/>
                      <a:pt x="2112" y="2561"/>
                    </a:cubicBezTo>
                    <a:cubicBezTo>
                      <a:pt x="2081" y="2529"/>
                      <a:pt x="2027" y="2498"/>
                      <a:pt x="1967" y="2498"/>
                    </a:cubicBezTo>
                    <a:cubicBezTo>
                      <a:pt x="1942" y="2498"/>
                      <a:pt x="1916" y="2503"/>
                      <a:pt x="1890" y="2516"/>
                    </a:cubicBezTo>
                    <a:cubicBezTo>
                      <a:pt x="1757" y="2383"/>
                      <a:pt x="1668" y="2295"/>
                      <a:pt x="1580" y="2162"/>
                    </a:cubicBezTo>
                    <a:cubicBezTo>
                      <a:pt x="1402" y="1984"/>
                      <a:pt x="1225" y="1762"/>
                      <a:pt x="1092" y="1540"/>
                    </a:cubicBezTo>
                    <a:cubicBezTo>
                      <a:pt x="870" y="1097"/>
                      <a:pt x="692" y="653"/>
                      <a:pt x="603" y="209"/>
                    </a:cubicBezTo>
                    <a:cubicBezTo>
                      <a:pt x="567" y="64"/>
                      <a:pt x="457" y="1"/>
                      <a:pt x="3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2"/>
              <p:cNvSpPr/>
              <p:nvPr/>
            </p:nvSpPr>
            <p:spPr>
              <a:xfrm>
                <a:off x="4872985" y="3837932"/>
                <a:ext cx="58594" cy="41477"/>
              </a:xfrm>
              <a:custGeom>
                <a:avLst/>
                <a:gdLst/>
                <a:ahLst/>
                <a:cxnLst/>
                <a:rect l="l" t="t" r="r" b="b"/>
                <a:pathLst>
                  <a:path w="825" h="584" extrusionOk="0">
                    <a:moveTo>
                      <a:pt x="418" y="0"/>
                    </a:moveTo>
                    <a:cubicBezTo>
                      <a:pt x="352" y="0"/>
                      <a:pt x="283" y="26"/>
                      <a:pt x="221" y="88"/>
                    </a:cubicBezTo>
                    <a:lnTo>
                      <a:pt x="177" y="132"/>
                    </a:lnTo>
                    <a:cubicBezTo>
                      <a:pt x="0" y="344"/>
                      <a:pt x="189" y="584"/>
                      <a:pt x="385" y="584"/>
                    </a:cubicBezTo>
                    <a:cubicBezTo>
                      <a:pt x="435" y="584"/>
                      <a:pt x="486" y="568"/>
                      <a:pt x="532" y="532"/>
                    </a:cubicBezTo>
                    <a:lnTo>
                      <a:pt x="621" y="487"/>
                    </a:lnTo>
                    <a:cubicBezTo>
                      <a:pt x="825" y="283"/>
                      <a:pt x="637" y="0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2"/>
              <p:cNvSpPr/>
              <p:nvPr/>
            </p:nvSpPr>
            <p:spPr>
              <a:xfrm>
                <a:off x="4777815" y="3611867"/>
                <a:ext cx="99432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452" extrusionOk="0">
                    <a:moveTo>
                      <a:pt x="335" y="1"/>
                    </a:moveTo>
                    <a:cubicBezTo>
                      <a:pt x="165" y="1"/>
                      <a:pt x="0" y="133"/>
                      <a:pt x="53" y="343"/>
                    </a:cubicBezTo>
                    <a:cubicBezTo>
                      <a:pt x="230" y="742"/>
                      <a:pt x="452" y="1097"/>
                      <a:pt x="807" y="1363"/>
                    </a:cubicBezTo>
                    <a:cubicBezTo>
                      <a:pt x="870" y="1426"/>
                      <a:pt x="939" y="1451"/>
                      <a:pt x="1006" y="1451"/>
                    </a:cubicBezTo>
                    <a:cubicBezTo>
                      <a:pt x="1222" y="1451"/>
                      <a:pt x="1400" y="1178"/>
                      <a:pt x="1162" y="1008"/>
                    </a:cubicBezTo>
                    <a:cubicBezTo>
                      <a:pt x="940" y="786"/>
                      <a:pt x="763" y="520"/>
                      <a:pt x="629" y="210"/>
                    </a:cubicBezTo>
                    <a:cubicBezTo>
                      <a:pt x="575" y="64"/>
                      <a:pt x="454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2"/>
              <p:cNvSpPr/>
              <p:nvPr/>
            </p:nvSpPr>
            <p:spPr>
              <a:xfrm>
                <a:off x="4557503" y="3664992"/>
                <a:ext cx="164204" cy="81747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51" extrusionOk="0">
                    <a:moveTo>
                      <a:pt x="402" y="0"/>
                    </a:moveTo>
                    <a:cubicBezTo>
                      <a:pt x="159" y="0"/>
                      <a:pt x="0" y="375"/>
                      <a:pt x="226" y="526"/>
                    </a:cubicBezTo>
                    <a:cubicBezTo>
                      <a:pt x="759" y="881"/>
                      <a:pt x="1336" y="1103"/>
                      <a:pt x="2001" y="1147"/>
                    </a:cubicBezTo>
                    <a:cubicBezTo>
                      <a:pt x="2014" y="1149"/>
                      <a:pt x="2025" y="1150"/>
                      <a:pt x="2037" y="1150"/>
                    </a:cubicBezTo>
                    <a:cubicBezTo>
                      <a:pt x="2311" y="1150"/>
                      <a:pt x="2299" y="658"/>
                      <a:pt x="2001" y="615"/>
                    </a:cubicBezTo>
                    <a:cubicBezTo>
                      <a:pt x="1469" y="526"/>
                      <a:pt x="936" y="349"/>
                      <a:pt x="537" y="38"/>
                    </a:cubicBezTo>
                    <a:cubicBezTo>
                      <a:pt x="490" y="12"/>
                      <a:pt x="445" y="0"/>
                      <a:pt x="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2"/>
              <p:cNvSpPr/>
              <p:nvPr/>
            </p:nvSpPr>
            <p:spPr>
              <a:xfrm>
                <a:off x="4516737" y="3718330"/>
                <a:ext cx="134730" cy="75710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066" extrusionOk="0">
                    <a:moveTo>
                      <a:pt x="390" y="1"/>
                    </a:moveTo>
                    <a:cubicBezTo>
                      <a:pt x="152" y="1"/>
                      <a:pt x="0" y="343"/>
                      <a:pt x="224" y="530"/>
                    </a:cubicBezTo>
                    <a:cubicBezTo>
                      <a:pt x="623" y="796"/>
                      <a:pt x="1067" y="973"/>
                      <a:pt x="1510" y="1062"/>
                    </a:cubicBezTo>
                    <a:cubicBezTo>
                      <a:pt x="1525" y="1064"/>
                      <a:pt x="1539" y="1065"/>
                      <a:pt x="1553" y="1065"/>
                    </a:cubicBezTo>
                    <a:cubicBezTo>
                      <a:pt x="1828" y="1065"/>
                      <a:pt x="1897" y="659"/>
                      <a:pt x="1643" y="574"/>
                    </a:cubicBezTo>
                    <a:cubicBezTo>
                      <a:pt x="1244" y="441"/>
                      <a:pt x="845" y="263"/>
                      <a:pt x="534" y="42"/>
                    </a:cubicBezTo>
                    <a:cubicBezTo>
                      <a:pt x="484" y="13"/>
                      <a:pt x="436" y="1"/>
                      <a:pt x="3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2"/>
              <p:cNvSpPr/>
              <p:nvPr/>
            </p:nvSpPr>
            <p:spPr>
              <a:xfrm>
                <a:off x="4869576" y="2023236"/>
                <a:ext cx="220667" cy="239488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3372" extrusionOk="0">
                    <a:moveTo>
                      <a:pt x="2669" y="0"/>
                    </a:moveTo>
                    <a:cubicBezTo>
                      <a:pt x="2625" y="0"/>
                      <a:pt x="2579" y="12"/>
                      <a:pt x="2532" y="39"/>
                    </a:cubicBezTo>
                    <a:cubicBezTo>
                      <a:pt x="1467" y="793"/>
                      <a:pt x="624" y="1769"/>
                      <a:pt x="92" y="2967"/>
                    </a:cubicBezTo>
                    <a:cubicBezTo>
                      <a:pt x="1" y="3180"/>
                      <a:pt x="180" y="3372"/>
                      <a:pt x="359" y="3372"/>
                    </a:cubicBezTo>
                    <a:cubicBezTo>
                      <a:pt x="442" y="3372"/>
                      <a:pt x="524" y="3331"/>
                      <a:pt x="580" y="3233"/>
                    </a:cubicBezTo>
                    <a:cubicBezTo>
                      <a:pt x="1068" y="2124"/>
                      <a:pt x="1822" y="1192"/>
                      <a:pt x="2843" y="527"/>
                    </a:cubicBezTo>
                    <a:cubicBezTo>
                      <a:pt x="3107" y="376"/>
                      <a:pt x="2922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2"/>
              <p:cNvSpPr/>
              <p:nvPr/>
            </p:nvSpPr>
            <p:spPr>
              <a:xfrm>
                <a:off x="5055655" y="1932185"/>
                <a:ext cx="41051" cy="4339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11" extrusionOk="0">
                    <a:moveTo>
                      <a:pt x="289" y="1"/>
                    </a:moveTo>
                    <a:cubicBezTo>
                      <a:pt x="145" y="1"/>
                      <a:pt x="1" y="100"/>
                      <a:pt x="1" y="300"/>
                    </a:cubicBezTo>
                    <a:lnTo>
                      <a:pt x="1" y="344"/>
                    </a:lnTo>
                    <a:cubicBezTo>
                      <a:pt x="1" y="522"/>
                      <a:pt x="145" y="611"/>
                      <a:pt x="289" y="611"/>
                    </a:cubicBezTo>
                    <a:cubicBezTo>
                      <a:pt x="433" y="611"/>
                      <a:pt x="578" y="522"/>
                      <a:pt x="578" y="344"/>
                    </a:cubicBezTo>
                    <a:lnTo>
                      <a:pt x="578" y="300"/>
                    </a:lnTo>
                    <a:cubicBezTo>
                      <a:pt x="578" y="100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2"/>
              <p:cNvSpPr/>
              <p:nvPr/>
            </p:nvSpPr>
            <p:spPr>
              <a:xfrm>
                <a:off x="4832716" y="1716774"/>
                <a:ext cx="240127" cy="467044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6576" extrusionOk="0">
                    <a:moveTo>
                      <a:pt x="2999" y="0"/>
                    </a:moveTo>
                    <a:cubicBezTo>
                      <a:pt x="2907" y="0"/>
                      <a:pt x="2810" y="41"/>
                      <a:pt x="2740" y="139"/>
                    </a:cubicBezTo>
                    <a:cubicBezTo>
                      <a:pt x="2031" y="1248"/>
                      <a:pt x="1321" y="2889"/>
                      <a:pt x="1720" y="4265"/>
                    </a:cubicBezTo>
                    <a:cubicBezTo>
                      <a:pt x="1631" y="4354"/>
                      <a:pt x="1542" y="4442"/>
                      <a:pt x="1454" y="4487"/>
                    </a:cubicBezTo>
                    <a:cubicBezTo>
                      <a:pt x="1321" y="4043"/>
                      <a:pt x="1276" y="3555"/>
                      <a:pt x="1321" y="3067"/>
                    </a:cubicBezTo>
                    <a:cubicBezTo>
                      <a:pt x="1365" y="2534"/>
                      <a:pt x="1454" y="2046"/>
                      <a:pt x="1631" y="1603"/>
                    </a:cubicBezTo>
                    <a:cubicBezTo>
                      <a:pt x="1684" y="1363"/>
                      <a:pt x="1498" y="1219"/>
                      <a:pt x="1321" y="1219"/>
                    </a:cubicBezTo>
                    <a:cubicBezTo>
                      <a:pt x="1204" y="1219"/>
                      <a:pt x="1090" y="1283"/>
                      <a:pt x="1054" y="1425"/>
                    </a:cubicBezTo>
                    <a:cubicBezTo>
                      <a:pt x="788" y="2401"/>
                      <a:pt x="433" y="3954"/>
                      <a:pt x="1010" y="4842"/>
                    </a:cubicBezTo>
                    <a:cubicBezTo>
                      <a:pt x="655" y="5241"/>
                      <a:pt x="345" y="5685"/>
                      <a:pt x="123" y="6128"/>
                    </a:cubicBezTo>
                    <a:cubicBezTo>
                      <a:pt x="0" y="6373"/>
                      <a:pt x="195" y="6576"/>
                      <a:pt x="371" y="6576"/>
                    </a:cubicBezTo>
                    <a:cubicBezTo>
                      <a:pt x="450" y="6576"/>
                      <a:pt x="525" y="6535"/>
                      <a:pt x="566" y="6439"/>
                    </a:cubicBezTo>
                    <a:cubicBezTo>
                      <a:pt x="921" y="5729"/>
                      <a:pt x="1409" y="5152"/>
                      <a:pt x="2031" y="4709"/>
                    </a:cubicBezTo>
                    <a:cubicBezTo>
                      <a:pt x="2119" y="4709"/>
                      <a:pt x="2208" y="4664"/>
                      <a:pt x="2252" y="4575"/>
                    </a:cubicBezTo>
                    <a:cubicBezTo>
                      <a:pt x="2430" y="4487"/>
                      <a:pt x="2607" y="4354"/>
                      <a:pt x="2785" y="4265"/>
                    </a:cubicBezTo>
                    <a:cubicBezTo>
                      <a:pt x="3049" y="4152"/>
                      <a:pt x="2864" y="3783"/>
                      <a:pt x="2613" y="3783"/>
                    </a:cubicBezTo>
                    <a:cubicBezTo>
                      <a:pt x="2568" y="3783"/>
                      <a:pt x="2521" y="3794"/>
                      <a:pt x="2474" y="3821"/>
                    </a:cubicBezTo>
                    <a:cubicBezTo>
                      <a:pt x="2385" y="3866"/>
                      <a:pt x="2297" y="3910"/>
                      <a:pt x="2208" y="3954"/>
                    </a:cubicBezTo>
                    <a:cubicBezTo>
                      <a:pt x="1942" y="2801"/>
                      <a:pt x="2652" y="1337"/>
                      <a:pt x="3228" y="405"/>
                    </a:cubicBezTo>
                    <a:cubicBezTo>
                      <a:pt x="3380" y="192"/>
                      <a:pt x="3199" y="0"/>
                      <a:pt x="29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2"/>
              <p:cNvSpPr/>
              <p:nvPr/>
            </p:nvSpPr>
            <p:spPr>
              <a:xfrm>
                <a:off x="5065101" y="1661163"/>
                <a:ext cx="41051" cy="4346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12" extrusionOk="0">
                    <a:moveTo>
                      <a:pt x="289" y="1"/>
                    </a:moveTo>
                    <a:cubicBezTo>
                      <a:pt x="145" y="1"/>
                      <a:pt x="1" y="101"/>
                      <a:pt x="1" y="300"/>
                    </a:cubicBezTo>
                    <a:lnTo>
                      <a:pt x="1" y="345"/>
                    </a:lnTo>
                    <a:cubicBezTo>
                      <a:pt x="1" y="522"/>
                      <a:pt x="145" y="611"/>
                      <a:pt x="289" y="611"/>
                    </a:cubicBezTo>
                    <a:cubicBezTo>
                      <a:pt x="433" y="611"/>
                      <a:pt x="578" y="522"/>
                      <a:pt x="578" y="345"/>
                    </a:cubicBezTo>
                    <a:lnTo>
                      <a:pt x="578" y="300"/>
                    </a:lnTo>
                    <a:cubicBezTo>
                      <a:pt x="578" y="101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2"/>
              <p:cNvSpPr/>
              <p:nvPr/>
            </p:nvSpPr>
            <p:spPr>
              <a:xfrm>
                <a:off x="4976891" y="1650936"/>
                <a:ext cx="41051" cy="4417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622" extrusionOk="0">
                    <a:moveTo>
                      <a:pt x="289" y="1"/>
                    </a:moveTo>
                    <a:cubicBezTo>
                      <a:pt x="145" y="1"/>
                      <a:pt x="1" y="90"/>
                      <a:pt x="1" y="267"/>
                    </a:cubicBezTo>
                    <a:lnTo>
                      <a:pt x="1" y="356"/>
                    </a:lnTo>
                    <a:cubicBezTo>
                      <a:pt x="1" y="533"/>
                      <a:pt x="134" y="622"/>
                      <a:pt x="272" y="622"/>
                    </a:cubicBezTo>
                    <a:cubicBezTo>
                      <a:pt x="411" y="622"/>
                      <a:pt x="555" y="533"/>
                      <a:pt x="577" y="356"/>
                    </a:cubicBezTo>
                    <a:lnTo>
                      <a:pt x="577" y="267"/>
                    </a:lnTo>
                    <a:cubicBezTo>
                      <a:pt x="577" y="90"/>
                      <a:pt x="433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2"/>
              <p:cNvSpPr/>
              <p:nvPr/>
            </p:nvSpPr>
            <p:spPr>
              <a:xfrm>
                <a:off x="5100044" y="1306619"/>
                <a:ext cx="135440" cy="98366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1385" extrusionOk="0">
                    <a:moveTo>
                      <a:pt x="329" y="0"/>
                    </a:moveTo>
                    <a:cubicBezTo>
                      <a:pt x="110" y="0"/>
                      <a:pt x="0" y="355"/>
                      <a:pt x="219" y="501"/>
                    </a:cubicBezTo>
                    <a:lnTo>
                      <a:pt x="1417" y="1344"/>
                    </a:lnTo>
                    <a:cubicBezTo>
                      <a:pt x="1459" y="1372"/>
                      <a:pt x="1502" y="1385"/>
                      <a:pt x="1542" y="1385"/>
                    </a:cubicBezTo>
                    <a:cubicBezTo>
                      <a:pt x="1755" y="1385"/>
                      <a:pt x="1906" y="1042"/>
                      <a:pt x="1683" y="856"/>
                    </a:cubicBezTo>
                    <a:lnTo>
                      <a:pt x="485" y="57"/>
                    </a:lnTo>
                    <a:cubicBezTo>
                      <a:pt x="429" y="17"/>
                      <a:pt x="376" y="0"/>
                      <a:pt x="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2"/>
              <p:cNvSpPr/>
              <p:nvPr/>
            </p:nvSpPr>
            <p:spPr>
              <a:xfrm>
                <a:off x="5134632" y="1266988"/>
                <a:ext cx="91406" cy="58238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820" extrusionOk="0">
                    <a:moveTo>
                      <a:pt x="423" y="0"/>
                    </a:moveTo>
                    <a:cubicBezTo>
                      <a:pt x="153" y="0"/>
                      <a:pt x="0" y="375"/>
                      <a:pt x="264" y="526"/>
                    </a:cubicBezTo>
                    <a:lnTo>
                      <a:pt x="752" y="793"/>
                    </a:lnTo>
                    <a:cubicBezTo>
                      <a:pt x="795" y="811"/>
                      <a:pt x="837" y="819"/>
                      <a:pt x="876" y="819"/>
                    </a:cubicBezTo>
                    <a:cubicBezTo>
                      <a:pt x="1125" y="819"/>
                      <a:pt x="1286" y="496"/>
                      <a:pt x="1018" y="304"/>
                    </a:cubicBezTo>
                    <a:lnTo>
                      <a:pt x="575" y="38"/>
                    </a:lnTo>
                    <a:cubicBezTo>
                      <a:pt x="522" y="12"/>
                      <a:pt x="470" y="0"/>
                      <a:pt x="4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2"/>
              <p:cNvSpPr/>
              <p:nvPr/>
            </p:nvSpPr>
            <p:spPr>
              <a:xfrm>
                <a:off x="4782787" y="972032"/>
                <a:ext cx="142400" cy="255823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602" extrusionOk="0">
                    <a:moveTo>
                      <a:pt x="1593" y="0"/>
                    </a:moveTo>
                    <a:cubicBezTo>
                      <a:pt x="1508" y="0"/>
                      <a:pt x="1422" y="33"/>
                      <a:pt x="1358" y="109"/>
                    </a:cubicBezTo>
                    <a:cubicBezTo>
                      <a:pt x="693" y="1041"/>
                      <a:pt x="249" y="2106"/>
                      <a:pt x="27" y="3260"/>
                    </a:cubicBezTo>
                    <a:cubicBezTo>
                      <a:pt x="1" y="3469"/>
                      <a:pt x="176" y="3601"/>
                      <a:pt x="342" y="3601"/>
                    </a:cubicBezTo>
                    <a:cubicBezTo>
                      <a:pt x="457" y="3601"/>
                      <a:pt x="568" y="3538"/>
                      <a:pt x="604" y="3393"/>
                    </a:cubicBezTo>
                    <a:cubicBezTo>
                      <a:pt x="737" y="2328"/>
                      <a:pt x="1181" y="1307"/>
                      <a:pt x="1846" y="420"/>
                    </a:cubicBezTo>
                    <a:cubicBezTo>
                      <a:pt x="2004" y="199"/>
                      <a:pt x="1802" y="0"/>
                      <a:pt x="1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2"/>
              <p:cNvSpPr/>
              <p:nvPr/>
            </p:nvSpPr>
            <p:spPr>
              <a:xfrm>
                <a:off x="4907573" y="932472"/>
                <a:ext cx="56818" cy="41051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78" extrusionOk="0">
                    <a:moveTo>
                      <a:pt x="400" y="1"/>
                    </a:moveTo>
                    <a:cubicBezTo>
                      <a:pt x="0" y="1"/>
                      <a:pt x="0" y="578"/>
                      <a:pt x="400" y="578"/>
                    </a:cubicBezTo>
                    <a:lnTo>
                      <a:pt x="444" y="578"/>
                    </a:lnTo>
                    <a:cubicBezTo>
                      <a:pt x="799" y="578"/>
                      <a:pt x="799" y="1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2"/>
              <p:cNvSpPr/>
              <p:nvPr/>
            </p:nvSpPr>
            <p:spPr>
              <a:xfrm>
                <a:off x="4740528" y="1084105"/>
                <a:ext cx="197158" cy="332030"/>
              </a:xfrm>
              <a:custGeom>
                <a:avLst/>
                <a:gdLst/>
                <a:ahLst/>
                <a:cxnLst/>
                <a:rect l="l" t="t" r="r" b="b"/>
                <a:pathLst>
                  <a:path w="2776" h="4675" extrusionOk="0">
                    <a:moveTo>
                      <a:pt x="2385" y="0"/>
                    </a:moveTo>
                    <a:cubicBezTo>
                      <a:pt x="2306" y="0"/>
                      <a:pt x="2227" y="38"/>
                      <a:pt x="2175" y="129"/>
                    </a:cubicBezTo>
                    <a:cubicBezTo>
                      <a:pt x="1554" y="1149"/>
                      <a:pt x="1154" y="2303"/>
                      <a:pt x="933" y="3456"/>
                    </a:cubicBezTo>
                    <a:cubicBezTo>
                      <a:pt x="711" y="3412"/>
                      <a:pt x="533" y="3412"/>
                      <a:pt x="356" y="3368"/>
                    </a:cubicBezTo>
                    <a:cubicBezTo>
                      <a:pt x="1" y="3368"/>
                      <a:pt x="1" y="3944"/>
                      <a:pt x="356" y="3944"/>
                    </a:cubicBezTo>
                    <a:cubicBezTo>
                      <a:pt x="977" y="3989"/>
                      <a:pt x="1554" y="4211"/>
                      <a:pt x="1997" y="4610"/>
                    </a:cubicBezTo>
                    <a:cubicBezTo>
                      <a:pt x="2061" y="4655"/>
                      <a:pt x="2127" y="4675"/>
                      <a:pt x="2189" y="4675"/>
                    </a:cubicBezTo>
                    <a:cubicBezTo>
                      <a:pt x="2428" y="4675"/>
                      <a:pt x="2608" y="4387"/>
                      <a:pt x="2397" y="4211"/>
                    </a:cubicBezTo>
                    <a:cubicBezTo>
                      <a:pt x="2131" y="3989"/>
                      <a:pt x="1820" y="3811"/>
                      <a:pt x="1465" y="3634"/>
                    </a:cubicBezTo>
                    <a:cubicBezTo>
                      <a:pt x="1643" y="2480"/>
                      <a:pt x="2042" y="1415"/>
                      <a:pt x="2619" y="439"/>
                    </a:cubicBezTo>
                    <a:cubicBezTo>
                      <a:pt x="2775" y="220"/>
                      <a:pt x="2577" y="0"/>
                      <a:pt x="2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2"/>
              <p:cNvSpPr/>
              <p:nvPr/>
            </p:nvSpPr>
            <p:spPr>
              <a:xfrm>
                <a:off x="4935911" y="1420894"/>
                <a:ext cx="37926" cy="44247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23" extrusionOk="0">
                    <a:moveTo>
                      <a:pt x="267" y="1"/>
                    </a:moveTo>
                    <a:cubicBezTo>
                      <a:pt x="134" y="1"/>
                      <a:pt x="1" y="90"/>
                      <a:pt x="1" y="267"/>
                    </a:cubicBezTo>
                    <a:lnTo>
                      <a:pt x="1" y="356"/>
                    </a:lnTo>
                    <a:cubicBezTo>
                      <a:pt x="1" y="533"/>
                      <a:pt x="134" y="622"/>
                      <a:pt x="267" y="622"/>
                    </a:cubicBezTo>
                    <a:cubicBezTo>
                      <a:pt x="400" y="622"/>
                      <a:pt x="533" y="533"/>
                      <a:pt x="533" y="356"/>
                    </a:cubicBezTo>
                    <a:lnTo>
                      <a:pt x="533" y="267"/>
                    </a:lnTo>
                    <a:cubicBezTo>
                      <a:pt x="533" y="90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" name="Conector: curvado 7">
            <a:extLst>
              <a:ext uri="{FF2B5EF4-FFF2-40B4-BE49-F238E27FC236}">
                <a16:creationId xmlns:a16="http://schemas.microsoft.com/office/drawing/2014/main" id="{6E4E928C-2504-DB2E-01A9-76A2FF6CECD4}"/>
              </a:ext>
            </a:extLst>
          </p:cNvPr>
          <p:cNvCxnSpPr>
            <a:cxnSpLocks/>
          </p:cNvCxnSpPr>
          <p:nvPr/>
        </p:nvCxnSpPr>
        <p:spPr>
          <a:xfrm flipV="1">
            <a:off x="1818745" y="856634"/>
            <a:ext cx="5923860" cy="2818607"/>
          </a:xfrm>
          <a:prstGeom prst="curvedConnector3">
            <a:avLst>
              <a:gd name="adj1" fmla="val 108885"/>
            </a:avLst>
          </a:prstGeom>
          <a:ln>
            <a:solidFill>
              <a:srgbClr val="F9F9F9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2" name="Google Shape;13109;p86">
            <a:extLst>
              <a:ext uri="{FF2B5EF4-FFF2-40B4-BE49-F238E27FC236}">
                <a16:creationId xmlns:a16="http://schemas.microsoft.com/office/drawing/2014/main" id="{312A1772-42D6-AC0E-93C8-F3FB26C53C59}"/>
              </a:ext>
            </a:extLst>
          </p:cNvPr>
          <p:cNvGrpSpPr/>
          <p:nvPr/>
        </p:nvGrpSpPr>
        <p:grpSpPr>
          <a:xfrm>
            <a:off x="7609133" y="542052"/>
            <a:ext cx="247643" cy="184678"/>
            <a:chOff x="5216456" y="3725484"/>
            <a:chExt cx="356196" cy="265631"/>
          </a:xfrm>
        </p:grpSpPr>
        <p:sp>
          <p:nvSpPr>
            <p:cNvPr id="23" name="Google Shape;13110;p86">
              <a:extLst>
                <a:ext uri="{FF2B5EF4-FFF2-40B4-BE49-F238E27FC236}">
                  <a16:creationId xmlns:a16="http://schemas.microsoft.com/office/drawing/2014/main" id="{49155DA8-4AB6-A208-0167-C4F1BDDFA38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11;p86">
              <a:extLst>
                <a:ext uri="{FF2B5EF4-FFF2-40B4-BE49-F238E27FC236}">
                  <a16:creationId xmlns:a16="http://schemas.microsoft.com/office/drawing/2014/main" id="{99AC43CB-AD7A-68C0-A7AD-824317798DCA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4499;p74">
            <a:extLst>
              <a:ext uri="{FF2B5EF4-FFF2-40B4-BE49-F238E27FC236}">
                <a16:creationId xmlns:a16="http://schemas.microsoft.com/office/drawing/2014/main" id="{3E93BE90-8BD7-4BBE-E089-9CD89BB9D6CC}"/>
              </a:ext>
            </a:extLst>
          </p:cNvPr>
          <p:cNvGrpSpPr/>
          <p:nvPr/>
        </p:nvGrpSpPr>
        <p:grpSpPr>
          <a:xfrm>
            <a:off x="2337960" y="426448"/>
            <a:ext cx="477742" cy="455254"/>
            <a:chOff x="1153237" y="-293709"/>
            <a:chExt cx="5705931" cy="5437345"/>
          </a:xfrm>
        </p:grpSpPr>
        <p:sp>
          <p:nvSpPr>
            <p:cNvPr id="1881" name="Google Shape;4500;p74">
              <a:extLst>
                <a:ext uri="{FF2B5EF4-FFF2-40B4-BE49-F238E27FC236}">
                  <a16:creationId xmlns:a16="http://schemas.microsoft.com/office/drawing/2014/main" id="{22385057-919A-DDA8-35E6-9A9AF542983C}"/>
                </a:ext>
              </a:extLst>
            </p:cNvPr>
            <p:cNvSpPr/>
            <p:nvPr/>
          </p:nvSpPr>
          <p:spPr>
            <a:xfrm>
              <a:off x="5930205" y="1195826"/>
              <a:ext cx="9056" cy="13553"/>
            </a:xfrm>
            <a:custGeom>
              <a:avLst/>
              <a:gdLst/>
              <a:ahLst/>
              <a:cxnLst/>
              <a:rect l="l" t="t" r="r" b="b"/>
              <a:pathLst>
                <a:path w="300" h="449" extrusionOk="0">
                  <a:moveTo>
                    <a:pt x="1" y="0"/>
                  </a:moveTo>
                  <a:lnTo>
                    <a:pt x="1" y="0"/>
                  </a:lnTo>
                  <a:cubicBezTo>
                    <a:pt x="76" y="150"/>
                    <a:pt x="225" y="299"/>
                    <a:pt x="300" y="449"/>
                  </a:cubicBezTo>
                  <a:lnTo>
                    <a:pt x="225" y="2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4501;p74">
              <a:extLst>
                <a:ext uri="{FF2B5EF4-FFF2-40B4-BE49-F238E27FC236}">
                  <a16:creationId xmlns:a16="http://schemas.microsoft.com/office/drawing/2014/main" id="{27BE54B0-6085-22F8-0502-B12D265E5B69}"/>
                </a:ext>
              </a:extLst>
            </p:cNvPr>
            <p:cNvSpPr/>
            <p:nvPr/>
          </p:nvSpPr>
          <p:spPr>
            <a:xfrm>
              <a:off x="1622150" y="2084030"/>
              <a:ext cx="9025" cy="27106"/>
            </a:xfrm>
            <a:custGeom>
              <a:avLst/>
              <a:gdLst/>
              <a:ahLst/>
              <a:cxnLst/>
              <a:rect l="l" t="t" r="r" b="b"/>
              <a:pathLst>
                <a:path w="299" h="898" extrusionOk="0">
                  <a:moveTo>
                    <a:pt x="75" y="1"/>
                  </a:moveTo>
                  <a:cubicBezTo>
                    <a:pt x="75" y="150"/>
                    <a:pt x="0" y="300"/>
                    <a:pt x="0" y="598"/>
                  </a:cubicBezTo>
                  <a:cubicBezTo>
                    <a:pt x="75" y="673"/>
                    <a:pt x="150" y="748"/>
                    <a:pt x="224" y="897"/>
                  </a:cubicBezTo>
                  <a:cubicBezTo>
                    <a:pt x="224" y="598"/>
                    <a:pt x="299" y="300"/>
                    <a:pt x="299" y="1"/>
                  </a:cubicBez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4502;p74">
              <a:extLst>
                <a:ext uri="{FF2B5EF4-FFF2-40B4-BE49-F238E27FC236}">
                  <a16:creationId xmlns:a16="http://schemas.microsoft.com/office/drawing/2014/main" id="{1C47754D-92AD-A556-1BCB-9A3807799D27}"/>
                </a:ext>
              </a:extLst>
            </p:cNvPr>
            <p:cNvSpPr/>
            <p:nvPr/>
          </p:nvSpPr>
          <p:spPr>
            <a:xfrm>
              <a:off x="2165438" y="3813137"/>
              <a:ext cx="2294" cy="30"/>
            </a:xfrm>
            <a:custGeom>
              <a:avLst/>
              <a:gdLst/>
              <a:ahLst/>
              <a:cxnLst/>
              <a:rect l="l" t="t" r="r" b="b"/>
              <a:pathLst>
                <a:path w="76" h="1" extrusionOk="0">
                  <a:moveTo>
                    <a:pt x="1" y="0"/>
                  </a:move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4503;p74">
              <a:extLst>
                <a:ext uri="{FF2B5EF4-FFF2-40B4-BE49-F238E27FC236}">
                  <a16:creationId xmlns:a16="http://schemas.microsoft.com/office/drawing/2014/main" id="{A5A323A9-1C44-941A-38D4-BEC5234C2AC2}"/>
                </a:ext>
              </a:extLst>
            </p:cNvPr>
            <p:cNvSpPr/>
            <p:nvPr/>
          </p:nvSpPr>
          <p:spPr>
            <a:xfrm>
              <a:off x="4410788" y="3526809"/>
              <a:ext cx="793564" cy="874761"/>
            </a:xfrm>
            <a:custGeom>
              <a:avLst/>
              <a:gdLst/>
              <a:ahLst/>
              <a:cxnLst/>
              <a:rect l="l" t="t" r="r" b="b"/>
              <a:pathLst>
                <a:path w="26290" h="28980" extrusionOk="0">
                  <a:moveTo>
                    <a:pt x="2390" y="1"/>
                  </a:moveTo>
                  <a:cubicBezTo>
                    <a:pt x="2390" y="225"/>
                    <a:pt x="2390" y="449"/>
                    <a:pt x="2390" y="673"/>
                  </a:cubicBezTo>
                  <a:cubicBezTo>
                    <a:pt x="1643" y="6125"/>
                    <a:pt x="0" y="12175"/>
                    <a:pt x="523" y="17627"/>
                  </a:cubicBezTo>
                  <a:cubicBezTo>
                    <a:pt x="1046" y="23676"/>
                    <a:pt x="6199" y="25095"/>
                    <a:pt x="11203" y="25170"/>
                  </a:cubicBezTo>
                  <a:lnTo>
                    <a:pt x="11278" y="25170"/>
                  </a:lnTo>
                  <a:cubicBezTo>
                    <a:pt x="11502" y="25095"/>
                    <a:pt x="11745" y="25058"/>
                    <a:pt x="11987" y="25058"/>
                  </a:cubicBezTo>
                  <a:cubicBezTo>
                    <a:pt x="12230" y="25058"/>
                    <a:pt x="12473" y="25095"/>
                    <a:pt x="12697" y="25170"/>
                  </a:cubicBezTo>
                  <a:lnTo>
                    <a:pt x="13294" y="25170"/>
                  </a:lnTo>
                  <a:cubicBezTo>
                    <a:pt x="13338" y="25167"/>
                    <a:pt x="13382" y="25166"/>
                    <a:pt x="13425" y="25166"/>
                  </a:cubicBezTo>
                  <a:cubicBezTo>
                    <a:pt x="14495" y="25166"/>
                    <a:pt x="15460" y="26038"/>
                    <a:pt x="15460" y="27187"/>
                  </a:cubicBezTo>
                  <a:lnTo>
                    <a:pt x="15684" y="26963"/>
                  </a:lnTo>
                  <a:cubicBezTo>
                    <a:pt x="15908" y="26739"/>
                    <a:pt x="16282" y="26664"/>
                    <a:pt x="16581" y="26664"/>
                  </a:cubicBezTo>
                  <a:cubicBezTo>
                    <a:pt x="16730" y="26664"/>
                    <a:pt x="17178" y="26664"/>
                    <a:pt x="16954" y="26888"/>
                  </a:cubicBezTo>
                  <a:cubicBezTo>
                    <a:pt x="16506" y="27411"/>
                    <a:pt x="15983" y="27859"/>
                    <a:pt x="15460" y="28232"/>
                  </a:cubicBezTo>
                  <a:cubicBezTo>
                    <a:pt x="15311" y="28531"/>
                    <a:pt x="15162" y="28755"/>
                    <a:pt x="15012" y="28979"/>
                  </a:cubicBezTo>
                  <a:cubicBezTo>
                    <a:pt x="18896" y="27560"/>
                    <a:pt x="23078" y="25618"/>
                    <a:pt x="24647" y="21809"/>
                  </a:cubicBezTo>
                  <a:cubicBezTo>
                    <a:pt x="26290" y="17702"/>
                    <a:pt x="23750" y="12847"/>
                    <a:pt x="21734" y="9262"/>
                  </a:cubicBezTo>
                  <a:cubicBezTo>
                    <a:pt x="19045" y="4407"/>
                    <a:pt x="15834" y="2690"/>
                    <a:pt x="10456" y="1868"/>
                  </a:cubicBezTo>
                  <a:cubicBezTo>
                    <a:pt x="7693" y="1495"/>
                    <a:pt x="5004" y="822"/>
                    <a:pt x="2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4504;p74">
              <a:extLst>
                <a:ext uri="{FF2B5EF4-FFF2-40B4-BE49-F238E27FC236}">
                  <a16:creationId xmlns:a16="http://schemas.microsoft.com/office/drawing/2014/main" id="{C5E9AC5F-2F92-8A95-9EB1-29DB71E39B7F}"/>
                </a:ext>
              </a:extLst>
            </p:cNvPr>
            <p:cNvSpPr/>
            <p:nvPr/>
          </p:nvSpPr>
          <p:spPr>
            <a:xfrm>
              <a:off x="4647493" y="4428565"/>
              <a:ext cx="144314" cy="45127"/>
            </a:xfrm>
            <a:custGeom>
              <a:avLst/>
              <a:gdLst/>
              <a:ahLst/>
              <a:cxnLst/>
              <a:rect l="l" t="t" r="r" b="b"/>
              <a:pathLst>
                <a:path w="4781" h="1495" extrusionOk="0">
                  <a:moveTo>
                    <a:pt x="4033" y="0"/>
                  </a:moveTo>
                  <a:cubicBezTo>
                    <a:pt x="2988" y="299"/>
                    <a:pt x="1942" y="598"/>
                    <a:pt x="897" y="822"/>
                  </a:cubicBezTo>
                  <a:lnTo>
                    <a:pt x="0" y="1494"/>
                  </a:lnTo>
                  <a:cubicBezTo>
                    <a:pt x="1345" y="1195"/>
                    <a:pt x="2689" y="747"/>
                    <a:pt x="3959" y="299"/>
                  </a:cubicBezTo>
                  <a:cubicBezTo>
                    <a:pt x="4257" y="224"/>
                    <a:pt x="4481" y="75"/>
                    <a:pt x="4780" y="0"/>
                  </a:cubicBez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4505;p74">
              <a:extLst>
                <a:ext uri="{FF2B5EF4-FFF2-40B4-BE49-F238E27FC236}">
                  <a16:creationId xmlns:a16="http://schemas.microsoft.com/office/drawing/2014/main" id="{0677A935-C41F-83BF-08F6-2C54EACC92AE}"/>
                </a:ext>
              </a:extLst>
            </p:cNvPr>
            <p:cNvSpPr/>
            <p:nvPr/>
          </p:nvSpPr>
          <p:spPr>
            <a:xfrm>
              <a:off x="4352170" y="4890687"/>
              <a:ext cx="11289" cy="6822"/>
            </a:xfrm>
            <a:custGeom>
              <a:avLst/>
              <a:gdLst/>
              <a:ahLst/>
              <a:cxnLst/>
              <a:rect l="l" t="t" r="r" b="b"/>
              <a:pathLst>
                <a:path w="374" h="226" extrusionOk="0">
                  <a:moveTo>
                    <a:pt x="0" y="1"/>
                  </a:moveTo>
                  <a:cubicBezTo>
                    <a:pt x="0" y="1"/>
                    <a:pt x="0" y="1"/>
                    <a:pt x="0" y="76"/>
                  </a:cubicBezTo>
                  <a:lnTo>
                    <a:pt x="374" y="2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4506;p74">
              <a:extLst>
                <a:ext uri="{FF2B5EF4-FFF2-40B4-BE49-F238E27FC236}">
                  <a16:creationId xmlns:a16="http://schemas.microsoft.com/office/drawing/2014/main" id="{5F9B80D3-7530-BEEC-356A-6C1443FC58A0}"/>
                </a:ext>
              </a:extLst>
            </p:cNvPr>
            <p:cNvSpPr/>
            <p:nvPr/>
          </p:nvSpPr>
          <p:spPr>
            <a:xfrm>
              <a:off x="3869734" y="3914557"/>
              <a:ext cx="22578" cy="85695"/>
            </a:xfrm>
            <a:custGeom>
              <a:avLst/>
              <a:gdLst/>
              <a:ahLst/>
              <a:cxnLst/>
              <a:rect l="l" t="t" r="r" b="b"/>
              <a:pathLst>
                <a:path w="748" h="2839" extrusionOk="0">
                  <a:moveTo>
                    <a:pt x="747" y="1"/>
                  </a:moveTo>
                  <a:cubicBezTo>
                    <a:pt x="374" y="897"/>
                    <a:pt x="150" y="1868"/>
                    <a:pt x="0" y="2839"/>
                  </a:cubicBezTo>
                  <a:cubicBezTo>
                    <a:pt x="75" y="2615"/>
                    <a:pt x="225" y="2466"/>
                    <a:pt x="374" y="2316"/>
                  </a:cubicBezTo>
                  <a:cubicBezTo>
                    <a:pt x="449" y="1495"/>
                    <a:pt x="523" y="748"/>
                    <a:pt x="747" y="1"/>
                  </a:cubicBez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4507;p74">
              <a:extLst>
                <a:ext uri="{FF2B5EF4-FFF2-40B4-BE49-F238E27FC236}">
                  <a16:creationId xmlns:a16="http://schemas.microsoft.com/office/drawing/2014/main" id="{C93D6BB9-E1A5-A771-3369-7964DDB344DF}"/>
                </a:ext>
              </a:extLst>
            </p:cNvPr>
            <p:cNvSpPr/>
            <p:nvPr/>
          </p:nvSpPr>
          <p:spPr>
            <a:xfrm>
              <a:off x="3867470" y="5098113"/>
              <a:ext cx="207431" cy="13553"/>
            </a:xfrm>
            <a:custGeom>
              <a:avLst/>
              <a:gdLst/>
              <a:ahLst/>
              <a:cxnLst/>
              <a:rect l="l" t="t" r="r" b="b"/>
              <a:pathLst>
                <a:path w="6872" h="449" extrusionOk="0">
                  <a:moveTo>
                    <a:pt x="1" y="0"/>
                  </a:moveTo>
                  <a:lnTo>
                    <a:pt x="1" y="0"/>
                  </a:lnTo>
                  <a:cubicBezTo>
                    <a:pt x="182" y="18"/>
                    <a:pt x="362" y="35"/>
                    <a:pt x="541" y="51"/>
                  </a:cubicBezTo>
                  <a:lnTo>
                    <a:pt x="541" y="51"/>
                  </a:lnTo>
                  <a:cubicBezTo>
                    <a:pt x="362" y="35"/>
                    <a:pt x="181" y="18"/>
                    <a:pt x="1" y="0"/>
                  </a:cubicBezTo>
                  <a:close/>
                  <a:moveTo>
                    <a:pt x="541" y="51"/>
                  </a:moveTo>
                  <a:cubicBezTo>
                    <a:pt x="2416" y="224"/>
                    <a:pt x="4250" y="347"/>
                    <a:pt x="6122" y="421"/>
                  </a:cubicBezTo>
                  <a:lnTo>
                    <a:pt x="6122" y="421"/>
                  </a:lnTo>
                  <a:cubicBezTo>
                    <a:pt x="5692" y="393"/>
                    <a:pt x="5251" y="346"/>
                    <a:pt x="4781" y="299"/>
                  </a:cubicBezTo>
                  <a:cubicBezTo>
                    <a:pt x="4631" y="299"/>
                    <a:pt x="4482" y="299"/>
                    <a:pt x="4333" y="224"/>
                  </a:cubicBezTo>
                  <a:cubicBezTo>
                    <a:pt x="3086" y="224"/>
                    <a:pt x="1839" y="166"/>
                    <a:pt x="541" y="51"/>
                  </a:cubicBezTo>
                  <a:close/>
                  <a:moveTo>
                    <a:pt x="6122" y="421"/>
                  </a:moveTo>
                  <a:cubicBezTo>
                    <a:pt x="6374" y="438"/>
                    <a:pt x="6623" y="448"/>
                    <a:pt x="6872" y="448"/>
                  </a:cubicBezTo>
                  <a:cubicBezTo>
                    <a:pt x="6621" y="440"/>
                    <a:pt x="6371" y="431"/>
                    <a:pt x="6122" y="421"/>
                  </a:cubicBez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4508;p74">
              <a:extLst>
                <a:ext uri="{FF2B5EF4-FFF2-40B4-BE49-F238E27FC236}">
                  <a16:creationId xmlns:a16="http://schemas.microsoft.com/office/drawing/2014/main" id="{794B9127-0CFB-0309-9E6F-BBECBC0B1E94}"/>
                </a:ext>
              </a:extLst>
            </p:cNvPr>
            <p:cNvSpPr/>
            <p:nvPr/>
          </p:nvSpPr>
          <p:spPr>
            <a:xfrm>
              <a:off x="2411168" y="1035759"/>
              <a:ext cx="13553" cy="24842"/>
            </a:xfrm>
            <a:custGeom>
              <a:avLst/>
              <a:gdLst/>
              <a:ahLst/>
              <a:cxnLst/>
              <a:rect l="l" t="t" r="r" b="b"/>
              <a:pathLst>
                <a:path w="449" h="823" extrusionOk="0">
                  <a:moveTo>
                    <a:pt x="449" y="1"/>
                  </a:moveTo>
                  <a:lnTo>
                    <a:pt x="449" y="1"/>
                  </a:lnTo>
                  <a:cubicBezTo>
                    <a:pt x="299" y="150"/>
                    <a:pt x="150" y="225"/>
                    <a:pt x="0" y="300"/>
                  </a:cubicBezTo>
                  <a:cubicBezTo>
                    <a:pt x="75" y="449"/>
                    <a:pt x="150" y="673"/>
                    <a:pt x="150" y="822"/>
                  </a:cubicBezTo>
                  <a:cubicBezTo>
                    <a:pt x="299" y="524"/>
                    <a:pt x="374" y="300"/>
                    <a:pt x="449" y="1"/>
                  </a:cubicBez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4509;p74">
              <a:extLst>
                <a:ext uri="{FF2B5EF4-FFF2-40B4-BE49-F238E27FC236}">
                  <a16:creationId xmlns:a16="http://schemas.microsoft.com/office/drawing/2014/main" id="{AB3F3D89-C4EF-E861-3E45-B5559254BBAF}"/>
                </a:ext>
              </a:extLst>
            </p:cNvPr>
            <p:cNvSpPr/>
            <p:nvPr/>
          </p:nvSpPr>
          <p:spPr>
            <a:xfrm>
              <a:off x="3614978" y="5050754"/>
              <a:ext cx="33868" cy="15817"/>
            </a:xfrm>
            <a:custGeom>
              <a:avLst/>
              <a:gdLst/>
              <a:ahLst/>
              <a:cxnLst/>
              <a:rect l="l" t="t" r="r" b="b"/>
              <a:pathLst>
                <a:path w="1122" h="524" extrusionOk="0">
                  <a:moveTo>
                    <a:pt x="225" y="1"/>
                  </a:moveTo>
                  <a:lnTo>
                    <a:pt x="1" y="299"/>
                  </a:lnTo>
                  <a:lnTo>
                    <a:pt x="1121" y="523"/>
                  </a:lnTo>
                  <a:cubicBezTo>
                    <a:pt x="1047" y="449"/>
                    <a:pt x="972" y="299"/>
                    <a:pt x="897" y="225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4510;p74">
              <a:extLst>
                <a:ext uri="{FF2B5EF4-FFF2-40B4-BE49-F238E27FC236}">
                  <a16:creationId xmlns:a16="http://schemas.microsoft.com/office/drawing/2014/main" id="{C7B97471-2A8B-A5F0-8A44-269DFFE76FF0}"/>
                </a:ext>
              </a:extLst>
            </p:cNvPr>
            <p:cNvSpPr/>
            <p:nvPr/>
          </p:nvSpPr>
          <p:spPr>
            <a:xfrm>
              <a:off x="3123548" y="4906473"/>
              <a:ext cx="121766" cy="49624"/>
            </a:xfrm>
            <a:custGeom>
              <a:avLst/>
              <a:gdLst/>
              <a:ahLst/>
              <a:cxnLst/>
              <a:rect l="l" t="t" r="r" b="b"/>
              <a:pathLst>
                <a:path w="4034" h="1644" extrusionOk="0">
                  <a:moveTo>
                    <a:pt x="299" y="1"/>
                  </a:moveTo>
                  <a:cubicBezTo>
                    <a:pt x="224" y="1"/>
                    <a:pt x="75" y="75"/>
                    <a:pt x="0" y="75"/>
                  </a:cubicBezTo>
                  <a:cubicBezTo>
                    <a:pt x="1270" y="598"/>
                    <a:pt x="2689" y="1121"/>
                    <a:pt x="4033" y="1644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4511;p74">
              <a:extLst>
                <a:ext uri="{FF2B5EF4-FFF2-40B4-BE49-F238E27FC236}">
                  <a16:creationId xmlns:a16="http://schemas.microsoft.com/office/drawing/2014/main" id="{F0ACB0DA-8A52-A422-530E-2E5331F52D18}"/>
                </a:ext>
              </a:extLst>
            </p:cNvPr>
            <p:cNvSpPr/>
            <p:nvPr/>
          </p:nvSpPr>
          <p:spPr>
            <a:xfrm>
              <a:off x="4703847" y="5046257"/>
              <a:ext cx="33837" cy="6792"/>
            </a:xfrm>
            <a:custGeom>
              <a:avLst/>
              <a:gdLst/>
              <a:ahLst/>
              <a:cxnLst/>
              <a:rect l="l" t="t" r="r" b="b"/>
              <a:pathLst>
                <a:path w="1121" h="225" extrusionOk="0">
                  <a:moveTo>
                    <a:pt x="0" y="0"/>
                  </a:moveTo>
                  <a:cubicBezTo>
                    <a:pt x="0" y="75"/>
                    <a:pt x="0" y="150"/>
                    <a:pt x="0" y="224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4512;p74">
              <a:extLst>
                <a:ext uri="{FF2B5EF4-FFF2-40B4-BE49-F238E27FC236}">
                  <a16:creationId xmlns:a16="http://schemas.microsoft.com/office/drawing/2014/main" id="{CAFE958A-F667-64B7-0524-34AB5A9FEB8E}"/>
                </a:ext>
              </a:extLst>
            </p:cNvPr>
            <p:cNvSpPr/>
            <p:nvPr/>
          </p:nvSpPr>
          <p:spPr>
            <a:xfrm>
              <a:off x="4286791" y="5104875"/>
              <a:ext cx="56386" cy="4528"/>
            </a:xfrm>
            <a:custGeom>
              <a:avLst/>
              <a:gdLst/>
              <a:ahLst/>
              <a:cxnLst/>
              <a:rect l="l" t="t" r="r" b="b"/>
              <a:pathLst>
                <a:path w="1868" h="150" extrusionOk="0">
                  <a:moveTo>
                    <a:pt x="1793" y="0"/>
                  </a:moveTo>
                  <a:cubicBezTo>
                    <a:pt x="1121" y="75"/>
                    <a:pt x="523" y="150"/>
                    <a:pt x="0" y="150"/>
                  </a:cubicBezTo>
                  <a:cubicBezTo>
                    <a:pt x="598" y="150"/>
                    <a:pt x="1270" y="75"/>
                    <a:pt x="1868" y="0"/>
                  </a:cubicBez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4513;p74">
              <a:extLst>
                <a:ext uri="{FF2B5EF4-FFF2-40B4-BE49-F238E27FC236}">
                  <a16:creationId xmlns:a16="http://schemas.microsoft.com/office/drawing/2014/main" id="{FA526208-4480-01BA-D258-3016D383FCA3}"/>
                </a:ext>
              </a:extLst>
            </p:cNvPr>
            <p:cNvSpPr/>
            <p:nvPr/>
          </p:nvSpPr>
          <p:spPr>
            <a:xfrm>
              <a:off x="4965364" y="494735"/>
              <a:ext cx="491472" cy="482447"/>
            </a:xfrm>
            <a:custGeom>
              <a:avLst/>
              <a:gdLst/>
              <a:ahLst/>
              <a:cxnLst/>
              <a:rect l="l" t="t" r="r" b="b"/>
              <a:pathLst>
                <a:path w="16282" h="15983" extrusionOk="0">
                  <a:moveTo>
                    <a:pt x="2465" y="0"/>
                  </a:moveTo>
                  <a:lnTo>
                    <a:pt x="1344" y="448"/>
                  </a:lnTo>
                  <a:cubicBezTo>
                    <a:pt x="1344" y="672"/>
                    <a:pt x="1344" y="896"/>
                    <a:pt x="1270" y="1120"/>
                  </a:cubicBezTo>
                  <a:cubicBezTo>
                    <a:pt x="822" y="2465"/>
                    <a:pt x="448" y="3809"/>
                    <a:pt x="149" y="5153"/>
                  </a:cubicBezTo>
                  <a:lnTo>
                    <a:pt x="373" y="5004"/>
                  </a:lnTo>
                  <a:cubicBezTo>
                    <a:pt x="512" y="4935"/>
                    <a:pt x="723" y="4901"/>
                    <a:pt x="922" y="4901"/>
                  </a:cubicBezTo>
                  <a:cubicBezTo>
                    <a:pt x="1368" y="4901"/>
                    <a:pt x="1762" y="5068"/>
                    <a:pt x="1195" y="5378"/>
                  </a:cubicBezTo>
                  <a:lnTo>
                    <a:pt x="75" y="6050"/>
                  </a:lnTo>
                  <a:cubicBezTo>
                    <a:pt x="0" y="6423"/>
                    <a:pt x="75" y="6797"/>
                    <a:pt x="149" y="7170"/>
                  </a:cubicBezTo>
                  <a:cubicBezTo>
                    <a:pt x="523" y="8813"/>
                    <a:pt x="1120" y="8664"/>
                    <a:pt x="2614" y="9411"/>
                  </a:cubicBezTo>
                  <a:cubicBezTo>
                    <a:pt x="5602" y="10755"/>
                    <a:pt x="8589" y="12099"/>
                    <a:pt x="11576" y="13444"/>
                  </a:cubicBezTo>
                  <a:cubicBezTo>
                    <a:pt x="12547" y="13892"/>
                    <a:pt x="12995" y="15012"/>
                    <a:pt x="12622" y="15983"/>
                  </a:cubicBezTo>
                  <a:cubicBezTo>
                    <a:pt x="16282" y="14415"/>
                    <a:pt x="13742" y="10008"/>
                    <a:pt x="11427" y="7767"/>
                  </a:cubicBezTo>
                  <a:cubicBezTo>
                    <a:pt x="9784" y="6199"/>
                    <a:pt x="7319" y="5303"/>
                    <a:pt x="5826" y="3510"/>
                  </a:cubicBezTo>
                  <a:cubicBezTo>
                    <a:pt x="5452" y="2988"/>
                    <a:pt x="5228" y="2241"/>
                    <a:pt x="4780" y="1718"/>
                  </a:cubicBezTo>
                  <a:cubicBezTo>
                    <a:pt x="4108" y="971"/>
                    <a:pt x="3361" y="374"/>
                    <a:pt x="2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4514;p74">
              <a:extLst>
                <a:ext uri="{FF2B5EF4-FFF2-40B4-BE49-F238E27FC236}">
                  <a16:creationId xmlns:a16="http://schemas.microsoft.com/office/drawing/2014/main" id="{2FDD9793-895F-17F7-A914-6F3D468E55D8}"/>
                </a:ext>
              </a:extLst>
            </p:cNvPr>
            <p:cNvSpPr/>
            <p:nvPr/>
          </p:nvSpPr>
          <p:spPr>
            <a:xfrm>
              <a:off x="2749323" y="934309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4515;p74">
              <a:extLst>
                <a:ext uri="{FF2B5EF4-FFF2-40B4-BE49-F238E27FC236}">
                  <a16:creationId xmlns:a16="http://schemas.microsoft.com/office/drawing/2014/main" id="{8B5D934A-79FA-5688-AEFB-642C5B30394E}"/>
                </a:ext>
              </a:extLst>
            </p:cNvPr>
            <p:cNvSpPr/>
            <p:nvPr/>
          </p:nvSpPr>
          <p:spPr>
            <a:xfrm>
              <a:off x="4996906" y="476685"/>
              <a:ext cx="18081" cy="11319"/>
            </a:xfrm>
            <a:custGeom>
              <a:avLst/>
              <a:gdLst/>
              <a:ahLst/>
              <a:cxnLst/>
              <a:rect l="l" t="t" r="r" b="b"/>
              <a:pathLst>
                <a:path w="599" h="375" extrusionOk="0">
                  <a:moveTo>
                    <a:pt x="1" y="1"/>
                  </a:moveTo>
                  <a:cubicBezTo>
                    <a:pt x="75" y="150"/>
                    <a:pt x="150" y="225"/>
                    <a:pt x="150" y="374"/>
                  </a:cubicBezTo>
                  <a:cubicBezTo>
                    <a:pt x="299" y="299"/>
                    <a:pt x="449" y="225"/>
                    <a:pt x="598" y="2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4516;p74">
              <a:extLst>
                <a:ext uri="{FF2B5EF4-FFF2-40B4-BE49-F238E27FC236}">
                  <a16:creationId xmlns:a16="http://schemas.microsoft.com/office/drawing/2014/main" id="{3FCFF463-4ECE-6DF2-E08F-113B217AC92F}"/>
                </a:ext>
              </a:extLst>
            </p:cNvPr>
            <p:cNvSpPr/>
            <p:nvPr/>
          </p:nvSpPr>
          <p:spPr>
            <a:xfrm>
              <a:off x="5887374" y="1105666"/>
              <a:ext cx="33868" cy="72172"/>
            </a:xfrm>
            <a:custGeom>
              <a:avLst/>
              <a:gdLst/>
              <a:ahLst/>
              <a:cxnLst/>
              <a:rect l="l" t="t" r="r" b="b"/>
              <a:pathLst>
                <a:path w="1122" h="2391" extrusionOk="0">
                  <a:moveTo>
                    <a:pt x="1" y="0"/>
                  </a:moveTo>
                  <a:lnTo>
                    <a:pt x="1" y="0"/>
                  </a:lnTo>
                  <a:cubicBezTo>
                    <a:pt x="300" y="822"/>
                    <a:pt x="598" y="1643"/>
                    <a:pt x="1046" y="2390"/>
                  </a:cubicBezTo>
                  <a:lnTo>
                    <a:pt x="1121" y="2390"/>
                  </a:lnTo>
                  <a:cubicBezTo>
                    <a:pt x="748" y="1643"/>
                    <a:pt x="374" y="822"/>
                    <a:pt x="1" y="0"/>
                  </a:cubicBez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4517;p74">
              <a:extLst>
                <a:ext uri="{FF2B5EF4-FFF2-40B4-BE49-F238E27FC236}">
                  <a16:creationId xmlns:a16="http://schemas.microsoft.com/office/drawing/2014/main" id="{3A6E49EC-87C6-ED59-EDCA-6A0489C09BD3}"/>
                </a:ext>
              </a:extLst>
            </p:cNvPr>
            <p:cNvSpPr/>
            <p:nvPr/>
          </p:nvSpPr>
          <p:spPr>
            <a:xfrm>
              <a:off x="3245281" y="762983"/>
              <a:ext cx="11289" cy="6792"/>
            </a:xfrm>
            <a:custGeom>
              <a:avLst/>
              <a:gdLst/>
              <a:ahLst/>
              <a:cxnLst/>
              <a:rect l="l" t="t" r="r" b="b"/>
              <a:pathLst>
                <a:path w="374" h="225" extrusionOk="0">
                  <a:moveTo>
                    <a:pt x="374" y="1"/>
                  </a:moveTo>
                  <a:lnTo>
                    <a:pt x="0" y="150"/>
                  </a:lnTo>
                  <a:lnTo>
                    <a:pt x="75" y="225"/>
                  </a:lnTo>
                  <a:lnTo>
                    <a:pt x="224" y="22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4518;p74">
              <a:extLst>
                <a:ext uri="{FF2B5EF4-FFF2-40B4-BE49-F238E27FC236}">
                  <a16:creationId xmlns:a16="http://schemas.microsoft.com/office/drawing/2014/main" id="{B3D0B9D5-3A64-A9F1-631C-2DF39F0787F2}"/>
                </a:ext>
              </a:extLst>
            </p:cNvPr>
            <p:cNvSpPr/>
            <p:nvPr/>
          </p:nvSpPr>
          <p:spPr>
            <a:xfrm>
              <a:off x="3267829" y="557851"/>
              <a:ext cx="42863" cy="15817"/>
            </a:xfrm>
            <a:custGeom>
              <a:avLst/>
              <a:gdLst/>
              <a:ahLst/>
              <a:cxnLst/>
              <a:rect l="l" t="t" r="r" b="b"/>
              <a:pathLst>
                <a:path w="1420" h="524" extrusionOk="0">
                  <a:moveTo>
                    <a:pt x="1419" y="0"/>
                  </a:moveTo>
                  <a:lnTo>
                    <a:pt x="1419" y="0"/>
                  </a:lnTo>
                  <a:cubicBezTo>
                    <a:pt x="1046" y="150"/>
                    <a:pt x="598" y="224"/>
                    <a:pt x="150" y="374"/>
                  </a:cubicBezTo>
                  <a:cubicBezTo>
                    <a:pt x="75" y="374"/>
                    <a:pt x="75" y="374"/>
                    <a:pt x="0" y="448"/>
                  </a:cubicBezTo>
                  <a:cubicBezTo>
                    <a:pt x="66" y="427"/>
                    <a:pt x="138" y="418"/>
                    <a:pt x="213" y="418"/>
                  </a:cubicBezTo>
                  <a:cubicBezTo>
                    <a:pt x="393" y="418"/>
                    <a:pt x="589" y="470"/>
                    <a:pt x="747" y="523"/>
                  </a:cubicBezTo>
                  <a:cubicBezTo>
                    <a:pt x="971" y="374"/>
                    <a:pt x="1195" y="15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4519;p74">
              <a:extLst>
                <a:ext uri="{FF2B5EF4-FFF2-40B4-BE49-F238E27FC236}">
                  <a16:creationId xmlns:a16="http://schemas.microsoft.com/office/drawing/2014/main" id="{F365CF6B-36FC-B21F-118C-07811F3E942E}"/>
                </a:ext>
              </a:extLst>
            </p:cNvPr>
            <p:cNvSpPr/>
            <p:nvPr/>
          </p:nvSpPr>
          <p:spPr>
            <a:xfrm>
              <a:off x="4027538" y="3556118"/>
              <a:ext cx="207431" cy="155604"/>
            </a:xfrm>
            <a:custGeom>
              <a:avLst/>
              <a:gdLst/>
              <a:ahLst/>
              <a:cxnLst/>
              <a:rect l="l" t="t" r="r" b="b"/>
              <a:pathLst>
                <a:path w="6872" h="5155" extrusionOk="0">
                  <a:moveTo>
                    <a:pt x="6872" y="1"/>
                  </a:moveTo>
                  <a:lnTo>
                    <a:pt x="6872" y="1"/>
                  </a:lnTo>
                  <a:cubicBezTo>
                    <a:pt x="6202" y="326"/>
                    <a:pt x="5547" y="681"/>
                    <a:pt x="4912" y="1065"/>
                  </a:cubicBezTo>
                  <a:lnTo>
                    <a:pt x="4912" y="1065"/>
                  </a:lnTo>
                  <a:cubicBezTo>
                    <a:pt x="5080" y="990"/>
                    <a:pt x="5266" y="934"/>
                    <a:pt x="5453" y="897"/>
                  </a:cubicBezTo>
                  <a:cubicBezTo>
                    <a:pt x="5975" y="598"/>
                    <a:pt x="6424" y="300"/>
                    <a:pt x="6872" y="1"/>
                  </a:cubicBezTo>
                  <a:close/>
                  <a:moveTo>
                    <a:pt x="4912" y="1065"/>
                  </a:moveTo>
                  <a:lnTo>
                    <a:pt x="4912" y="1065"/>
                  </a:lnTo>
                  <a:cubicBezTo>
                    <a:pt x="4765" y="1130"/>
                    <a:pt x="4633" y="1209"/>
                    <a:pt x="4527" y="1303"/>
                  </a:cubicBezTo>
                  <a:lnTo>
                    <a:pt x="4527" y="1303"/>
                  </a:lnTo>
                  <a:cubicBezTo>
                    <a:pt x="4654" y="1222"/>
                    <a:pt x="4783" y="1143"/>
                    <a:pt x="4912" y="1065"/>
                  </a:cubicBezTo>
                  <a:close/>
                  <a:moveTo>
                    <a:pt x="4527" y="1303"/>
                  </a:moveTo>
                  <a:cubicBezTo>
                    <a:pt x="2834" y="2372"/>
                    <a:pt x="1292" y="3656"/>
                    <a:pt x="1" y="5154"/>
                  </a:cubicBezTo>
                  <a:lnTo>
                    <a:pt x="225" y="5005"/>
                  </a:lnTo>
                  <a:cubicBezTo>
                    <a:pt x="971" y="4333"/>
                    <a:pt x="1718" y="3660"/>
                    <a:pt x="2465" y="3063"/>
                  </a:cubicBezTo>
                  <a:cubicBezTo>
                    <a:pt x="3137" y="2391"/>
                    <a:pt x="3735" y="1868"/>
                    <a:pt x="4482" y="1345"/>
                  </a:cubicBezTo>
                  <a:cubicBezTo>
                    <a:pt x="4496" y="1331"/>
                    <a:pt x="4511" y="1317"/>
                    <a:pt x="4527" y="1303"/>
                  </a:cubicBez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4520;p74">
              <a:extLst>
                <a:ext uri="{FF2B5EF4-FFF2-40B4-BE49-F238E27FC236}">
                  <a16:creationId xmlns:a16="http://schemas.microsoft.com/office/drawing/2014/main" id="{0D43C077-B503-BA68-A616-FC132E103C18}"/>
                </a:ext>
              </a:extLst>
            </p:cNvPr>
            <p:cNvSpPr/>
            <p:nvPr/>
          </p:nvSpPr>
          <p:spPr>
            <a:xfrm>
              <a:off x="4494187" y="4466869"/>
              <a:ext cx="126294" cy="24842"/>
            </a:xfrm>
            <a:custGeom>
              <a:avLst/>
              <a:gdLst/>
              <a:ahLst/>
              <a:cxnLst/>
              <a:rect l="l" t="t" r="r" b="b"/>
              <a:pathLst>
                <a:path w="4184" h="823" extrusionOk="0">
                  <a:moveTo>
                    <a:pt x="4183" y="1"/>
                  </a:moveTo>
                  <a:lnTo>
                    <a:pt x="4183" y="1"/>
                  </a:lnTo>
                  <a:cubicBezTo>
                    <a:pt x="2839" y="300"/>
                    <a:pt x="1420" y="598"/>
                    <a:pt x="75" y="748"/>
                  </a:cubicBezTo>
                  <a:lnTo>
                    <a:pt x="1" y="823"/>
                  </a:lnTo>
                  <a:cubicBezTo>
                    <a:pt x="1196" y="748"/>
                    <a:pt x="2316" y="673"/>
                    <a:pt x="3511" y="524"/>
                  </a:cubicBezTo>
                  <a:lnTo>
                    <a:pt x="4183" y="1"/>
                  </a:ln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4521;p74">
              <a:extLst>
                <a:ext uri="{FF2B5EF4-FFF2-40B4-BE49-F238E27FC236}">
                  <a16:creationId xmlns:a16="http://schemas.microsoft.com/office/drawing/2014/main" id="{37C2EFCF-8909-F392-A0D7-9012105D096F}"/>
                </a:ext>
              </a:extLst>
            </p:cNvPr>
            <p:cNvSpPr/>
            <p:nvPr/>
          </p:nvSpPr>
          <p:spPr>
            <a:xfrm>
              <a:off x="2807941" y="591657"/>
              <a:ext cx="360741" cy="157837"/>
            </a:xfrm>
            <a:custGeom>
              <a:avLst/>
              <a:gdLst/>
              <a:ahLst/>
              <a:cxnLst/>
              <a:rect l="l" t="t" r="r" b="b"/>
              <a:pathLst>
                <a:path w="11951" h="5229" extrusionOk="0">
                  <a:moveTo>
                    <a:pt x="11801" y="1"/>
                  </a:moveTo>
                  <a:cubicBezTo>
                    <a:pt x="11308" y="115"/>
                    <a:pt x="10805" y="230"/>
                    <a:pt x="10296" y="350"/>
                  </a:cubicBezTo>
                  <a:lnTo>
                    <a:pt x="10296" y="350"/>
                  </a:lnTo>
                  <a:cubicBezTo>
                    <a:pt x="10844" y="230"/>
                    <a:pt x="11396" y="115"/>
                    <a:pt x="11950" y="1"/>
                  </a:cubicBezTo>
                  <a:close/>
                  <a:moveTo>
                    <a:pt x="10296" y="350"/>
                  </a:moveTo>
                  <a:cubicBezTo>
                    <a:pt x="6197" y="1248"/>
                    <a:pt x="2372" y="2395"/>
                    <a:pt x="0" y="5229"/>
                  </a:cubicBezTo>
                  <a:lnTo>
                    <a:pt x="224" y="5154"/>
                  </a:lnTo>
                  <a:cubicBezTo>
                    <a:pt x="2398" y="2387"/>
                    <a:pt x="6491" y="1247"/>
                    <a:pt x="10296" y="3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4522;p74">
              <a:extLst>
                <a:ext uri="{FF2B5EF4-FFF2-40B4-BE49-F238E27FC236}">
                  <a16:creationId xmlns:a16="http://schemas.microsoft.com/office/drawing/2014/main" id="{4840897B-ADAD-661B-7431-EFC2F222D1EE}"/>
                </a:ext>
              </a:extLst>
            </p:cNvPr>
            <p:cNvSpPr/>
            <p:nvPr/>
          </p:nvSpPr>
          <p:spPr>
            <a:xfrm>
              <a:off x="3680358" y="2873047"/>
              <a:ext cx="151076" cy="385553"/>
            </a:xfrm>
            <a:custGeom>
              <a:avLst/>
              <a:gdLst/>
              <a:ahLst/>
              <a:cxnLst/>
              <a:rect l="l" t="t" r="r" b="b"/>
              <a:pathLst>
                <a:path w="5005" h="12773" extrusionOk="0">
                  <a:moveTo>
                    <a:pt x="300" y="1"/>
                  </a:moveTo>
                  <a:lnTo>
                    <a:pt x="300" y="1"/>
                  </a:lnTo>
                  <a:cubicBezTo>
                    <a:pt x="374" y="300"/>
                    <a:pt x="374" y="598"/>
                    <a:pt x="374" y="822"/>
                  </a:cubicBezTo>
                  <a:cubicBezTo>
                    <a:pt x="225" y="2540"/>
                    <a:pt x="76" y="4333"/>
                    <a:pt x="1" y="5976"/>
                  </a:cubicBezTo>
                  <a:cubicBezTo>
                    <a:pt x="225" y="6275"/>
                    <a:pt x="374" y="6573"/>
                    <a:pt x="524" y="6872"/>
                  </a:cubicBezTo>
                  <a:cubicBezTo>
                    <a:pt x="524" y="6947"/>
                    <a:pt x="524" y="6947"/>
                    <a:pt x="524" y="7021"/>
                  </a:cubicBezTo>
                  <a:cubicBezTo>
                    <a:pt x="655" y="6989"/>
                    <a:pt x="789" y="6974"/>
                    <a:pt x="910" y="6974"/>
                  </a:cubicBezTo>
                  <a:cubicBezTo>
                    <a:pt x="1340" y="6974"/>
                    <a:pt x="1597" y="7162"/>
                    <a:pt x="897" y="7395"/>
                  </a:cubicBezTo>
                  <a:lnTo>
                    <a:pt x="673" y="7470"/>
                  </a:lnTo>
                  <a:cubicBezTo>
                    <a:pt x="1196" y="9187"/>
                    <a:pt x="1495" y="10980"/>
                    <a:pt x="1495" y="12772"/>
                  </a:cubicBezTo>
                  <a:cubicBezTo>
                    <a:pt x="1719" y="11129"/>
                    <a:pt x="1719" y="9337"/>
                    <a:pt x="2540" y="7918"/>
                  </a:cubicBezTo>
                  <a:cubicBezTo>
                    <a:pt x="3212" y="6723"/>
                    <a:pt x="3959" y="6275"/>
                    <a:pt x="4258" y="4856"/>
                  </a:cubicBezTo>
                  <a:cubicBezTo>
                    <a:pt x="5005" y="1868"/>
                    <a:pt x="2764" y="822"/>
                    <a:pt x="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4523;p74">
              <a:extLst>
                <a:ext uri="{FF2B5EF4-FFF2-40B4-BE49-F238E27FC236}">
                  <a16:creationId xmlns:a16="http://schemas.microsoft.com/office/drawing/2014/main" id="{C1D85508-AE81-D9D8-8C8E-5EB31F891A13}"/>
                </a:ext>
              </a:extLst>
            </p:cNvPr>
            <p:cNvSpPr/>
            <p:nvPr/>
          </p:nvSpPr>
          <p:spPr>
            <a:xfrm>
              <a:off x="4352170" y="1396461"/>
              <a:ext cx="40599" cy="6792"/>
            </a:xfrm>
            <a:custGeom>
              <a:avLst/>
              <a:gdLst/>
              <a:ahLst/>
              <a:cxnLst/>
              <a:rect l="l" t="t" r="r" b="b"/>
              <a:pathLst>
                <a:path w="1345" h="225" extrusionOk="0">
                  <a:moveTo>
                    <a:pt x="1345" y="1"/>
                  </a:moveTo>
                  <a:lnTo>
                    <a:pt x="1345" y="1"/>
                  </a:lnTo>
                  <a:cubicBezTo>
                    <a:pt x="897" y="75"/>
                    <a:pt x="448" y="150"/>
                    <a:pt x="0" y="225"/>
                  </a:cubicBezTo>
                  <a:lnTo>
                    <a:pt x="971" y="225"/>
                  </a:lnTo>
                  <a:cubicBezTo>
                    <a:pt x="1121" y="150"/>
                    <a:pt x="1195" y="75"/>
                    <a:pt x="1345" y="1"/>
                  </a:cubicBez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4524;p74">
              <a:extLst>
                <a:ext uri="{FF2B5EF4-FFF2-40B4-BE49-F238E27FC236}">
                  <a16:creationId xmlns:a16="http://schemas.microsoft.com/office/drawing/2014/main" id="{E9B29ABE-6BF9-7837-25BD-8489C07BEE44}"/>
                </a:ext>
              </a:extLst>
            </p:cNvPr>
            <p:cNvSpPr/>
            <p:nvPr/>
          </p:nvSpPr>
          <p:spPr>
            <a:xfrm>
              <a:off x="5371131" y="2936193"/>
              <a:ext cx="24842" cy="24812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822" y="0"/>
                  </a:moveTo>
                  <a:lnTo>
                    <a:pt x="822" y="0"/>
                  </a:lnTo>
                  <a:cubicBezTo>
                    <a:pt x="523" y="224"/>
                    <a:pt x="225" y="523"/>
                    <a:pt x="1" y="822"/>
                  </a:cubicBezTo>
                  <a:lnTo>
                    <a:pt x="523" y="822"/>
                  </a:lnTo>
                  <a:cubicBezTo>
                    <a:pt x="598" y="523"/>
                    <a:pt x="747" y="224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4525;p74">
              <a:extLst>
                <a:ext uri="{FF2B5EF4-FFF2-40B4-BE49-F238E27FC236}">
                  <a16:creationId xmlns:a16="http://schemas.microsoft.com/office/drawing/2014/main" id="{4B0B84D9-FF10-B77F-E07F-C5F9D406E895}"/>
                </a:ext>
              </a:extLst>
            </p:cNvPr>
            <p:cNvSpPr/>
            <p:nvPr/>
          </p:nvSpPr>
          <p:spPr>
            <a:xfrm>
              <a:off x="6160149" y="1874400"/>
              <a:ext cx="4558" cy="6792"/>
            </a:xfrm>
            <a:custGeom>
              <a:avLst/>
              <a:gdLst/>
              <a:ahLst/>
              <a:cxnLst/>
              <a:rect l="l" t="t" r="r" b="b"/>
              <a:pathLst>
                <a:path w="151" h="225" extrusionOk="0">
                  <a:moveTo>
                    <a:pt x="150" y="0"/>
                  </a:moveTo>
                  <a:cubicBezTo>
                    <a:pt x="150" y="75"/>
                    <a:pt x="76" y="149"/>
                    <a:pt x="1" y="224"/>
                  </a:cubicBezTo>
                  <a:lnTo>
                    <a:pt x="1" y="224"/>
                  </a:lnTo>
                  <a:cubicBezTo>
                    <a:pt x="76" y="149"/>
                    <a:pt x="150" y="75"/>
                    <a:pt x="150" y="0"/>
                  </a:cubicBez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4526;p74">
              <a:extLst>
                <a:ext uri="{FF2B5EF4-FFF2-40B4-BE49-F238E27FC236}">
                  <a16:creationId xmlns:a16="http://schemas.microsoft.com/office/drawing/2014/main" id="{24424BD5-C6F9-FA60-8599-03335C5AC1EF}"/>
                </a:ext>
              </a:extLst>
            </p:cNvPr>
            <p:cNvSpPr/>
            <p:nvPr/>
          </p:nvSpPr>
          <p:spPr>
            <a:xfrm>
              <a:off x="2981531" y="3526809"/>
              <a:ext cx="290832" cy="523076"/>
            </a:xfrm>
            <a:custGeom>
              <a:avLst/>
              <a:gdLst/>
              <a:ahLst/>
              <a:cxnLst/>
              <a:rect l="l" t="t" r="r" b="b"/>
              <a:pathLst>
                <a:path w="9635" h="17329" extrusionOk="0">
                  <a:moveTo>
                    <a:pt x="149" y="1"/>
                  </a:moveTo>
                  <a:lnTo>
                    <a:pt x="0" y="76"/>
                  </a:lnTo>
                  <a:cubicBezTo>
                    <a:pt x="299" y="524"/>
                    <a:pt x="448" y="1121"/>
                    <a:pt x="373" y="1719"/>
                  </a:cubicBezTo>
                  <a:cubicBezTo>
                    <a:pt x="0" y="3885"/>
                    <a:pt x="299" y="6050"/>
                    <a:pt x="1120" y="8067"/>
                  </a:cubicBezTo>
                  <a:cubicBezTo>
                    <a:pt x="1419" y="8067"/>
                    <a:pt x="1643" y="8291"/>
                    <a:pt x="1270" y="8515"/>
                  </a:cubicBezTo>
                  <a:cubicBezTo>
                    <a:pt x="1344" y="8590"/>
                    <a:pt x="1419" y="8739"/>
                    <a:pt x="1494" y="8889"/>
                  </a:cubicBezTo>
                  <a:cubicBezTo>
                    <a:pt x="2390" y="10681"/>
                    <a:pt x="4033" y="11801"/>
                    <a:pt x="4929" y="13444"/>
                  </a:cubicBezTo>
                  <a:cubicBezTo>
                    <a:pt x="5228" y="13893"/>
                    <a:pt x="5377" y="14341"/>
                    <a:pt x="5452" y="14863"/>
                  </a:cubicBezTo>
                  <a:cubicBezTo>
                    <a:pt x="5826" y="14863"/>
                    <a:pt x="6050" y="15013"/>
                    <a:pt x="5676" y="15237"/>
                  </a:cubicBezTo>
                  <a:lnTo>
                    <a:pt x="5527" y="15386"/>
                  </a:lnTo>
                  <a:cubicBezTo>
                    <a:pt x="5527" y="15909"/>
                    <a:pt x="5452" y="16432"/>
                    <a:pt x="5303" y="16955"/>
                  </a:cubicBezTo>
                  <a:lnTo>
                    <a:pt x="5676" y="17328"/>
                  </a:lnTo>
                  <a:cubicBezTo>
                    <a:pt x="5751" y="17179"/>
                    <a:pt x="5900" y="17029"/>
                    <a:pt x="6050" y="16880"/>
                  </a:cubicBezTo>
                  <a:cubicBezTo>
                    <a:pt x="7767" y="14938"/>
                    <a:pt x="8813" y="12548"/>
                    <a:pt x="9112" y="9934"/>
                  </a:cubicBezTo>
                  <a:cubicBezTo>
                    <a:pt x="9635" y="4258"/>
                    <a:pt x="5153" y="897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4527;p74">
              <a:extLst>
                <a:ext uri="{FF2B5EF4-FFF2-40B4-BE49-F238E27FC236}">
                  <a16:creationId xmlns:a16="http://schemas.microsoft.com/office/drawing/2014/main" id="{3F728256-A8B1-31A0-54B2-BD4542D3D8F1}"/>
                </a:ext>
              </a:extLst>
            </p:cNvPr>
            <p:cNvSpPr/>
            <p:nvPr/>
          </p:nvSpPr>
          <p:spPr>
            <a:xfrm>
              <a:off x="2309719" y="-262196"/>
              <a:ext cx="4468255" cy="5254484"/>
            </a:xfrm>
            <a:custGeom>
              <a:avLst/>
              <a:gdLst/>
              <a:ahLst/>
              <a:cxnLst/>
              <a:rect l="l" t="t" r="r" b="b"/>
              <a:pathLst>
                <a:path w="148029" h="174076" extrusionOk="0">
                  <a:moveTo>
                    <a:pt x="41761" y="7198"/>
                  </a:moveTo>
                  <a:cubicBezTo>
                    <a:pt x="42051" y="7198"/>
                    <a:pt x="42219" y="7289"/>
                    <a:pt x="41825" y="7526"/>
                  </a:cubicBezTo>
                  <a:cubicBezTo>
                    <a:pt x="39808" y="8646"/>
                    <a:pt x="38016" y="9916"/>
                    <a:pt x="36447" y="11484"/>
                  </a:cubicBezTo>
                  <a:cubicBezTo>
                    <a:pt x="36313" y="11619"/>
                    <a:pt x="35802" y="11726"/>
                    <a:pt x="35480" y="11726"/>
                  </a:cubicBezTo>
                  <a:cubicBezTo>
                    <a:pt x="35264" y="11726"/>
                    <a:pt x="35133" y="11678"/>
                    <a:pt x="35252" y="11559"/>
                  </a:cubicBezTo>
                  <a:cubicBezTo>
                    <a:pt x="36970" y="9916"/>
                    <a:pt x="38912" y="8497"/>
                    <a:pt x="41003" y="7377"/>
                  </a:cubicBezTo>
                  <a:cubicBezTo>
                    <a:pt x="41144" y="7271"/>
                    <a:pt x="41501" y="7198"/>
                    <a:pt x="41761" y="7198"/>
                  </a:cubicBezTo>
                  <a:close/>
                  <a:moveTo>
                    <a:pt x="71976" y="6197"/>
                  </a:moveTo>
                  <a:cubicBezTo>
                    <a:pt x="72921" y="6197"/>
                    <a:pt x="73176" y="6935"/>
                    <a:pt x="72596" y="7451"/>
                  </a:cubicBezTo>
                  <a:cubicBezTo>
                    <a:pt x="72894" y="7526"/>
                    <a:pt x="73268" y="7750"/>
                    <a:pt x="73492" y="8049"/>
                  </a:cubicBezTo>
                  <a:cubicBezTo>
                    <a:pt x="73604" y="8017"/>
                    <a:pt x="73732" y="8002"/>
                    <a:pt x="73859" y="8002"/>
                  </a:cubicBezTo>
                  <a:cubicBezTo>
                    <a:pt x="74326" y="8002"/>
                    <a:pt x="74767" y="8203"/>
                    <a:pt x="74239" y="8497"/>
                  </a:cubicBezTo>
                  <a:lnTo>
                    <a:pt x="73865" y="8721"/>
                  </a:lnTo>
                  <a:cubicBezTo>
                    <a:pt x="73865" y="8721"/>
                    <a:pt x="73940" y="8796"/>
                    <a:pt x="73940" y="8870"/>
                  </a:cubicBezTo>
                  <a:cubicBezTo>
                    <a:pt x="74313" y="9393"/>
                    <a:pt x="74463" y="10065"/>
                    <a:pt x="74313" y="10737"/>
                  </a:cubicBezTo>
                  <a:cubicBezTo>
                    <a:pt x="74687" y="10812"/>
                    <a:pt x="74911" y="11036"/>
                    <a:pt x="74538" y="11335"/>
                  </a:cubicBezTo>
                  <a:cubicBezTo>
                    <a:pt x="74538" y="11335"/>
                    <a:pt x="74612" y="11410"/>
                    <a:pt x="74687" y="11410"/>
                  </a:cubicBezTo>
                  <a:cubicBezTo>
                    <a:pt x="75060" y="11559"/>
                    <a:pt x="75434" y="11708"/>
                    <a:pt x="75807" y="11783"/>
                  </a:cubicBezTo>
                  <a:cubicBezTo>
                    <a:pt x="76853" y="12082"/>
                    <a:pt x="77898" y="12231"/>
                    <a:pt x="78944" y="12530"/>
                  </a:cubicBezTo>
                  <a:cubicBezTo>
                    <a:pt x="79541" y="12754"/>
                    <a:pt x="80064" y="13127"/>
                    <a:pt x="80363" y="13725"/>
                  </a:cubicBezTo>
                  <a:cubicBezTo>
                    <a:pt x="80580" y="13663"/>
                    <a:pt x="80822" y="13627"/>
                    <a:pt x="80999" y="13627"/>
                  </a:cubicBezTo>
                  <a:cubicBezTo>
                    <a:pt x="81250" y="13627"/>
                    <a:pt x="81372" y="13699"/>
                    <a:pt x="81110" y="13874"/>
                  </a:cubicBezTo>
                  <a:cubicBezTo>
                    <a:pt x="80961" y="14024"/>
                    <a:pt x="80736" y="14098"/>
                    <a:pt x="80587" y="14248"/>
                  </a:cubicBezTo>
                  <a:cubicBezTo>
                    <a:pt x="80662" y="14696"/>
                    <a:pt x="80587" y="15219"/>
                    <a:pt x="80438" y="15667"/>
                  </a:cubicBezTo>
                  <a:cubicBezTo>
                    <a:pt x="80736" y="15592"/>
                    <a:pt x="81110" y="15517"/>
                    <a:pt x="81409" y="15443"/>
                  </a:cubicBezTo>
                  <a:cubicBezTo>
                    <a:pt x="86263" y="14173"/>
                    <a:pt x="84321" y="10289"/>
                    <a:pt x="80288" y="9244"/>
                  </a:cubicBezTo>
                  <a:cubicBezTo>
                    <a:pt x="78496" y="8945"/>
                    <a:pt x="76703" y="8497"/>
                    <a:pt x="75060" y="7825"/>
                  </a:cubicBezTo>
                  <a:cubicBezTo>
                    <a:pt x="73957" y="7305"/>
                    <a:pt x="75731" y="6335"/>
                    <a:pt x="76753" y="6335"/>
                  </a:cubicBezTo>
                  <a:cubicBezTo>
                    <a:pt x="76907" y="6335"/>
                    <a:pt x="77044" y="6357"/>
                    <a:pt x="77152" y="6406"/>
                  </a:cubicBezTo>
                  <a:cubicBezTo>
                    <a:pt x="80064" y="7825"/>
                    <a:pt x="89549" y="8347"/>
                    <a:pt x="87384" y="14472"/>
                  </a:cubicBezTo>
                  <a:cubicBezTo>
                    <a:pt x="86189" y="17907"/>
                    <a:pt x="79093" y="17310"/>
                    <a:pt x="76405" y="17459"/>
                  </a:cubicBezTo>
                  <a:cubicBezTo>
                    <a:pt x="75137" y="17532"/>
                    <a:pt x="73553" y="17674"/>
                    <a:pt x="71926" y="17674"/>
                  </a:cubicBezTo>
                  <a:cubicBezTo>
                    <a:pt x="70197" y="17674"/>
                    <a:pt x="68420" y="17513"/>
                    <a:pt x="66920" y="16936"/>
                  </a:cubicBezTo>
                  <a:cubicBezTo>
                    <a:pt x="66621" y="16936"/>
                    <a:pt x="66397" y="16862"/>
                    <a:pt x="66397" y="16712"/>
                  </a:cubicBezTo>
                  <a:cubicBezTo>
                    <a:pt x="65426" y="16189"/>
                    <a:pt x="64604" y="15443"/>
                    <a:pt x="64081" y="14472"/>
                  </a:cubicBezTo>
                  <a:cubicBezTo>
                    <a:pt x="61766" y="9766"/>
                    <a:pt x="68114" y="7227"/>
                    <a:pt x="71475" y="6256"/>
                  </a:cubicBezTo>
                  <a:cubicBezTo>
                    <a:pt x="71659" y="6215"/>
                    <a:pt x="71826" y="6197"/>
                    <a:pt x="71976" y="6197"/>
                  </a:cubicBezTo>
                  <a:close/>
                  <a:moveTo>
                    <a:pt x="90419" y="22291"/>
                  </a:moveTo>
                  <a:cubicBezTo>
                    <a:pt x="91592" y="22291"/>
                    <a:pt x="92714" y="22551"/>
                    <a:pt x="93657" y="23285"/>
                  </a:cubicBezTo>
                  <a:cubicBezTo>
                    <a:pt x="95450" y="24629"/>
                    <a:pt x="95748" y="27094"/>
                    <a:pt x="97392" y="28587"/>
                  </a:cubicBezTo>
                  <a:cubicBezTo>
                    <a:pt x="99109" y="30081"/>
                    <a:pt x="101275" y="30903"/>
                    <a:pt x="102769" y="32770"/>
                  </a:cubicBezTo>
                  <a:cubicBezTo>
                    <a:pt x="106751" y="37476"/>
                    <a:pt x="105048" y="43094"/>
                    <a:pt x="98954" y="43094"/>
                  </a:cubicBezTo>
                  <a:cubicBezTo>
                    <a:pt x="98761" y="43094"/>
                    <a:pt x="98564" y="43088"/>
                    <a:pt x="98362" y="43076"/>
                  </a:cubicBezTo>
                  <a:cubicBezTo>
                    <a:pt x="96346" y="42927"/>
                    <a:pt x="94553" y="42554"/>
                    <a:pt x="92686" y="42404"/>
                  </a:cubicBezTo>
                  <a:cubicBezTo>
                    <a:pt x="89774" y="42703"/>
                    <a:pt x="87085" y="43749"/>
                    <a:pt x="84023" y="44421"/>
                  </a:cubicBezTo>
                  <a:cubicBezTo>
                    <a:pt x="83475" y="44570"/>
                    <a:pt x="82911" y="44645"/>
                    <a:pt x="82346" y="44645"/>
                  </a:cubicBezTo>
                  <a:cubicBezTo>
                    <a:pt x="81218" y="44645"/>
                    <a:pt x="80089" y="44346"/>
                    <a:pt x="79093" y="43749"/>
                  </a:cubicBezTo>
                  <a:cubicBezTo>
                    <a:pt x="77600" y="43525"/>
                    <a:pt x="76330" y="42554"/>
                    <a:pt x="75583" y="41284"/>
                  </a:cubicBezTo>
                  <a:cubicBezTo>
                    <a:pt x="74986" y="40014"/>
                    <a:pt x="74986" y="38595"/>
                    <a:pt x="75508" y="37326"/>
                  </a:cubicBezTo>
                  <a:cubicBezTo>
                    <a:pt x="76330" y="35160"/>
                    <a:pt x="77002" y="32919"/>
                    <a:pt x="77525" y="30679"/>
                  </a:cubicBezTo>
                  <a:cubicBezTo>
                    <a:pt x="78122" y="27168"/>
                    <a:pt x="80587" y="25376"/>
                    <a:pt x="83500" y="23583"/>
                  </a:cubicBezTo>
                  <a:cubicBezTo>
                    <a:pt x="83799" y="23285"/>
                    <a:pt x="84172" y="23061"/>
                    <a:pt x="84620" y="22986"/>
                  </a:cubicBezTo>
                  <a:cubicBezTo>
                    <a:pt x="84919" y="22874"/>
                    <a:pt x="85218" y="22818"/>
                    <a:pt x="85516" y="22818"/>
                  </a:cubicBezTo>
                  <a:cubicBezTo>
                    <a:pt x="85815" y="22818"/>
                    <a:pt x="86114" y="22874"/>
                    <a:pt x="86413" y="22986"/>
                  </a:cubicBezTo>
                  <a:cubicBezTo>
                    <a:pt x="87685" y="22628"/>
                    <a:pt x="89084" y="22291"/>
                    <a:pt x="90419" y="22291"/>
                  </a:cubicBezTo>
                  <a:close/>
                  <a:moveTo>
                    <a:pt x="54917" y="19173"/>
                  </a:moveTo>
                  <a:cubicBezTo>
                    <a:pt x="55854" y="19173"/>
                    <a:pt x="56793" y="19224"/>
                    <a:pt x="57733" y="19326"/>
                  </a:cubicBezTo>
                  <a:cubicBezTo>
                    <a:pt x="60198" y="19625"/>
                    <a:pt x="64604" y="20297"/>
                    <a:pt x="66173" y="22538"/>
                  </a:cubicBezTo>
                  <a:cubicBezTo>
                    <a:pt x="67592" y="24629"/>
                    <a:pt x="67218" y="28363"/>
                    <a:pt x="67069" y="30753"/>
                  </a:cubicBezTo>
                  <a:cubicBezTo>
                    <a:pt x="66920" y="35981"/>
                    <a:pt x="65351" y="41508"/>
                    <a:pt x="60347" y="44047"/>
                  </a:cubicBezTo>
                  <a:cubicBezTo>
                    <a:pt x="58555" y="44794"/>
                    <a:pt x="56687" y="45317"/>
                    <a:pt x="54746" y="45616"/>
                  </a:cubicBezTo>
                  <a:cubicBezTo>
                    <a:pt x="50040" y="46587"/>
                    <a:pt x="46904" y="48678"/>
                    <a:pt x="42646" y="50097"/>
                  </a:cubicBezTo>
                  <a:cubicBezTo>
                    <a:pt x="42198" y="50246"/>
                    <a:pt x="41750" y="50321"/>
                    <a:pt x="41302" y="50470"/>
                  </a:cubicBezTo>
                  <a:cubicBezTo>
                    <a:pt x="40821" y="51047"/>
                    <a:pt x="40124" y="51346"/>
                    <a:pt x="39409" y="51346"/>
                  </a:cubicBezTo>
                  <a:cubicBezTo>
                    <a:pt x="39014" y="51346"/>
                    <a:pt x="38613" y="51254"/>
                    <a:pt x="38240" y="51068"/>
                  </a:cubicBezTo>
                  <a:cubicBezTo>
                    <a:pt x="37325" y="51143"/>
                    <a:pt x="36410" y="51180"/>
                    <a:pt x="35496" y="51180"/>
                  </a:cubicBezTo>
                  <a:cubicBezTo>
                    <a:pt x="32755" y="51180"/>
                    <a:pt x="30024" y="50844"/>
                    <a:pt x="27336" y="50172"/>
                  </a:cubicBezTo>
                  <a:cubicBezTo>
                    <a:pt x="22780" y="49126"/>
                    <a:pt x="17104" y="47632"/>
                    <a:pt x="13892" y="43823"/>
                  </a:cubicBezTo>
                  <a:cubicBezTo>
                    <a:pt x="13519" y="43823"/>
                    <a:pt x="13220" y="43674"/>
                    <a:pt x="13593" y="43450"/>
                  </a:cubicBezTo>
                  <a:cubicBezTo>
                    <a:pt x="13519" y="43450"/>
                    <a:pt x="13519" y="43375"/>
                    <a:pt x="13519" y="43301"/>
                  </a:cubicBezTo>
                  <a:cubicBezTo>
                    <a:pt x="10307" y="39043"/>
                    <a:pt x="12697" y="33965"/>
                    <a:pt x="16730" y="31351"/>
                  </a:cubicBezTo>
                  <a:cubicBezTo>
                    <a:pt x="20838" y="28662"/>
                    <a:pt x="25767" y="28513"/>
                    <a:pt x="30398" y="27467"/>
                  </a:cubicBezTo>
                  <a:lnTo>
                    <a:pt x="31219" y="27094"/>
                  </a:lnTo>
                  <a:lnTo>
                    <a:pt x="31892" y="27094"/>
                  </a:lnTo>
                  <a:cubicBezTo>
                    <a:pt x="33535" y="26646"/>
                    <a:pt x="35178" y="25973"/>
                    <a:pt x="36597" y="25002"/>
                  </a:cubicBezTo>
                  <a:cubicBezTo>
                    <a:pt x="37045" y="24629"/>
                    <a:pt x="37493" y="24256"/>
                    <a:pt x="37941" y="23957"/>
                  </a:cubicBezTo>
                  <a:cubicBezTo>
                    <a:pt x="38309" y="23701"/>
                    <a:pt x="38700" y="23589"/>
                    <a:pt x="39083" y="23589"/>
                  </a:cubicBezTo>
                  <a:cubicBezTo>
                    <a:pt x="40491" y="23589"/>
                    <a:pt x="41788" y="25103"/>
                    <a:pt x="41377" y="26571"/>
                  </a:cubicBezTo>
                  <a:lnTo>
                    <a:pt x="40481" y="29409"/>
                  </a:lnTo>
                  <a:cubicBezTo>
                    <a:pt x="40779" y="29558"/>
                    <a:pt x="40854" y="29932"/>
                    <a:pt x="40331" y="30156"/>
                  </a:cubicBezTo>
                  <a:lnTo>
                    <a:pt x="40256" y="30156"/>
                  </a:lnTo>
                  <a:lnTo>
                    <a:pt x="40107" y="30604"/>
                  </a:lnTo>
                  <a:cubicBezTo>
                    <a:pt x="40107" y="30977"/>
                    <a:pt x="40107" y="31276"/>
                    <a:pt x="39958" y="31650"/>
                  </a:cubicBezTo>
                  <a:lnTo>
                    <a:pt x="38837" y="34786"/>
                  </a:lnTo>
                  <a:cubicBezTo>
                    <a:pt x="38688" y="35160"/>
                    <a:pt x="38389" y="35533"/>
                    <a:pt x="38091" y="35832"/>
                  </a:cubicBezTo>
                  <a:cubicBezTo>
                    <a:pt x="36672" y="39940"/>
                    <a:pt x="37941" y="44570"/>
                    <a:pt x="41302" y="47408"/>
                  </a:cubicBezTo>
                  <a:cubicBezTo>
                    <a:pt x="41825" y="47782"/>
                    <a:pt x="42124" y="48379"/>
                    <a:pt x="42049" y="49051"/>
                  </a:cubicBezTo>
                  <a:cubicBezTo>
                    <a:pt x="43244" y="48678"/>
                    <a:pt x="44364" y="48304"/>
                    <a:pt x="45485" y="47856"/>
                  </a:cubicBezTo>
                  <a:cubicBezTo>
                    <a:pt x="46829" y="47259"/>
                    <a:pt x="48099" y="46437"/>
                    <a:pt x="49443" y="45989"/>
                  </a:cubicBezTo>
                  <a:cubicBezTo>
                    <a:pt x="54073" y="44271"/>
                    <a:pt x="59824" y="44720"/>
                    <a:pt x="62513" y="39940"/>
                  </a:cubicBezTo>
                  <a:cubicBezTo>
                    <a:pt x="64754" y="36056"/>
                    <a:pt x="65127" y="30230"/>
                    <a:pt x="64305" y="25899"/>
                  </a:cubicBezTo>
                  <a:cubicBezTo>
                    <a:pt x="63487" y="21593"/>
                    <a:pt x="58971" y="20192"/>
                    <a:pt x="54334" y="20192"/>
                  </a:cubicBezTo>
                  <a:cubicBezTo>
                    <a:pt x="50927" y="20192"/>
                    <a:pt x="47455" y="20948"/>
                    <a:pt x="45335" y="21866"/>
                  </a:cubicBezTo>
                  <a:cubicBezTo>
                    <a:pt x="45012" y="22009"/>
                    <a:pt x="44258" y="22118"/>
                    <a:pt x="43744" y="22118"/>
                  </a:cubicBezTo>
                  <a:cubicBezTo>
                    <a:pt x="43188" y="22118"/>
                    <a:pt x="42913" y="21991"/>
                    <a:pt x="43767" y="21642"/>
                  </a:cubicBezTo>
                  <a:cubicBezTo>
                    <a:pt x="47307" y="20021"/>
                    <a:pt x="51088" y="19173"/>
                    <a:pt x="54917" y="19173"/>
                  </a:cubicBezTo>
                  <a:close/>
                  <a:moveTo>
                    <a:pt x="122359" y="31092"/>
                  </a:moveTo>
                  <a:cubicBezTo>
                    <a:pt x="123696" y="31092"/>
                    <a:pt x="122902" y="32564"/>
                    <a:pt x="121665" y="32770"/>
                  </a:cubicBezTo>
                  <a:cubicBezTo>
                    <a:pt x="120992" y="32844"/>
                    <a:pt x="120395" y="33143"/>
                    <a:pt x="119872" y="33591"/>
                  </a:cubicBezTo>
                  <a:lnTo>
                    <a:pt x="120470" y="33293"/>
                  </a:lnTo>
                  <a:cubicBezTo>
                    <a:pt x="120843" y="33218"/>
                    <a:pt x="121216" y="33143"/>
                    <a:pt x="121590" y="33143"/>
                  </a:cubicBezTo>
                  <a:cubicBezTo>
                    <a:pt x="121714" y="33093"/>
                    <a:pt x="121839" y="33069"/>
                    <a:pt x="121961" y="33069"/>
                  </a:cubicBezTo>
                  <a:cubicBezTo>
                    <a:pt x="122204" y="33069"/>
                    <a:pt x="122436" y="33168"/>
                    <a:pt x="122636" y="33367"/>
                  </a:cubicBezTo>
                  <a:cubicBezTo>
                    <a:pt x="123756" y="33666"/>
                    <a:pt x="124353" y="34861"/>
                    <a:pt x="123905" y="35981"/>
                  </a:cubicBezTo>
                  <a:cubicBezTo>
                    <a:pt x="123756" y="36355"/>
                    <a:pt x="123606" y="36728"/>
                    <a:pt x="123457" y="37176"/>
                  </a:cubicBezTo>
                  <a:cubicBezTo>
                    <a:pt x="123606" y="37326"/>
                    <a:pt x="123756" y="37475"/>
                    <a:pt x="123905" y="37624"/>
                  </a:cubicBezTo>
                  <a:cubicBezTo>
                    <a:pt x="125175" y="39641"/>
                    <a:pt x="126519" y="42628"/>
                    <a:pt x="128685" y="43749"/>
                  </a:cubicBezTo>
                  <a:cubicBezTo>
                    <a:pt x="129059" y="43973"/>
                    <a:pt x="129507" y="44122"/>
                    <a:pt x="129955" y="44271"/>
                  </a:cubicBezTo>
                  <a:cubicBezTo>
                    <a:pt x="129283" y="43076"/>
                    <a:pt x="128760" y="41807"/>
                    <a:pt x="128386" y="40462"/>
                  </a:cubicBezTo>
                  <a:cubicBezTo>
                    <a:pt x="128189" y="39772"/>
                    <a:pt x="129327" y="39212"/>
                    <a:pt x="130187" y="39212"/>
                  </a:cubicBezTo>
                  <a:cubicBezTo>
                    <a:pt x="130630" y="39212"/>
                    <a:pt x="130999" y="39360"/>
                    <a:pt x="131075" y="39716"/>
                  </a:cubicBezTo>
                  <a:cubicBezTo>
                    <a:pt x="131822" y="41956"/>
                    <a:pt x="132942" y="44047"/>
                    <a:pt x="134361" y="45840"/>
                  </a:cubicBezTo>
                  <a:cubicBezTo>
                    <a:pt x="135258" y="47035"/>
                    <a:pt x="135855" y="47408"/>
                    <a:pt x="135855" y="48902"/>
                  </a:cubicBezTo>
                  <a:cubicBezTo>
                    <a:pt x="135930" y="50470"/>
                    <a:pt x="135033" y="54653"/>
                    <a:pt x="133988" y="55848"/>
                  </a:cubicBezTo>
                  <a:cubicBezTo>
                    <a:pt x="133184" y="56727"/>
                    <a:pt x="131984" y="57057"/>
                    <a:pt x="130649" y="57057"/>
                  </a:cubicBezTo>
                  <a:cubicBezTo>
                    <a:pt x="128011" y="57057"/>
                    <a:pt x="124844" y="55769"/>
                    <a:pt x="123158" y="54877"/>
                  </a:cubicBezTo>
                  <a:cubicBezTo>
                    <a:pt x="121814" y="54130"/>
                    <a:pt x="120544" y="53159"/>
                    <a:pt x="119424" y="51964"/>
                  </a:cubicBezTo>
                  <a:cubicBezTo>
                    <a:pt x="119275" y="51964"/>
                    <a:pt x="119200" y="51889"/>
                    <a:pt x="119275" y="51815"/>
                  </a:cubicBezTo>
                  <a:cubicBezTo>
                    <a:pt x="116437" y="48753"/>
                    <a:pt x="115018" y="44794"/>
                    <a:pt x="115167" y="40687"/>
                  </a:cubicBezTo>
                  <a:cubicBezTo>
                    <a:pt x="115242" y="36131"/>
                    <a:pt x="117183" y="31874"/>
                    <a:pt x="121963" y="31127"/>
                  </a:cubicBezTo>
                  <a:cubicBezTo>
                    <a:pt x="122112" y="31103"/>
                    <a:pt x="122244" y="31092"/>
                    <a:pt x="122359" y="31092"/>
                  </a:cubicBezTo>
                  <a:close/>
                  <a:moveTo>
                    <a:pt x="52132" y="56595"/>
                  </a:moveTo>
                  <a:cubicBezTo>
                    <a:pt x="52356" y="56669"/>
                    <a:pt x="52505" y="56893"/>
                    <a:pt x="52206" y="57043"/>
                  </a:cubicBezTo>
                  <a:lnTo>
                    <a:pt x="48248" y="59881"/>
                  </a:lnTo>
                  <a:cubicBezTo>
                    <a:pt x="48024" y="60049"/>
                    <a:pt x="47758" y="60133"/>
                    <a:pt x="47513" y="60133"/>
                  </a:cubicBezTo>
                  <a:cubicBezTo>
                    <a:pt x="47431" y="60133"/>
                    <a:pt x="47352" y="60124"/>
                    <a:pt x="47277" y="60105"/>
                  </a:cubicBezTo>
                  <a:cubicBezTo>
                    <a:pt x="47053" y="60030"/>
                    <a:pt x="46904" y="59881"/>
                    <a:pt x="47128" y="59657"/>
                  </a:cubicBezTo>
                  <a:lnTo>
                    <a:pt x="51161" y="56893"/>
                  </a:lnTo>
                  <a:cubicBezTo>
                    <a:pt x="51459" y="56669"/>
                    <a:pt x="51758" y="56595"/>
                    <a:pt x="52132" y="56595"/>
                  </a:cubicBezTo>
                  <a:close/>
                  <a:moveTo>
                    <a:pt x="89846" y="52332"/>
                  </a:moveTo>
                  <a:cubicBezTo>
                    <a:pt x="90074" y="52332"/>
                    <a:pt x="90284" y="52379"/>
                    <a:pt x="90446" y="52487"/>
                  </a:cubicBezTo>
                  <a:cubicBezTo>
                    <a:pt x="91641" y="53308"/>
                    <a:pt x="92537" y="54429"/>
                    <a:pt x="93134" y="55698"/>
                  </a:cubicBezTo>
                  <a:cubicBezTo>
                    <a:pt x="94628" y="58686"/>
                    <a:pt x="96495" y="59657"/>
                    <a:pt x="98960" y="61599"/>
                  </a:cubicBezTo>
                  <a:cubicBezTo>
                    <a:pt x="101873" y="63914"/>
                    <a:pt x="103964" y="67051"/>
                    <a:pt x="104935" y="70561"/>
                  </a:cubicBezTo>
                  <a:cubicBezTo>
                    <a:pt x="107026" y="78254"/>
                    <a:pt x="103142" y="85946"/>
                    <a:pt x="96495" y="89905"/>
                  </a:cubicBezTo>
                  <a:cubicBezTo>
                    <a:pt x="96249" y="90045"/>
                    <a:pt x="95937" y="90107"/>
                    <a:pt x="95624" y="90107"/>
                  </a:cubicBezTo>
                  <a:cubicBezTo>
                    <a:pt x="94606" y="90107"/>
                    <a:pt x="93578" y="89452"/>
                    <a:pt x="94778" y="88710"/>
                  </a:cubicBezTo>
                  <a:cubicBezTo>
                    <a:pt x="101873" y="84527"/>
                    <a:pt x="104785" y="75938"/>
                    <a:pt x="101051" y="68395"/>
                  </a:cubicBezTo>
                  <a:cubicBezTo>
                    <a:pt x="100304" y="66827"/>
                    <a:pt x="99333" y="65408"/>
                    <a:pt x="98138" y="64213"/>
                  </a:cubicBezTo>
                  <a:cubicBezTo>
                    <a:pt x="96495" y="62570"/>
                    <a:pt x="94180" y="61823"/>
                    <a:pt x="92612" y="60180"/>
                  </a:cubicBezTo>
                  <a:cubicBezTo>
                    <a:pt x="90819" y="58312"/>
                    <a:pt x="90595" y="55549"/>
                    <a:pt x="88354" y="53981"/>
                  </a:cubicBezTo>
                  <a:cubicBezTo>
                    <a:pt x="87375" y="53307"/>
                    <a:pt x="88805" y="52332"/>
                    <a:pt x="89846" y="52332"/>
                  </a:cubicBezTo>
                  <a:close/>
                  <a:moveTo>
                    <a:pt x="78440" y="52346"/>
                  </a:moveTo>
                  <a:cubicBezTo>
                    <a:pt x="79700" y="52346"/>
                    <a:pt x="79971" y="53959"/>
                    <a:pt x="78496" y="54429"/>
                  </a:cubicBezTo>
                  <a:cubicBezTo>
                    <a:pt x="77301" y="54653"/>
                    <a:pt x="76181" y="54877"/>
                    <a:pt x="75060" y="54952"/>
                  </a:cubicBezTo>
                  <a:cubicBezTo>
                    <a:pt x="77077" y="57043"/>
                    <a:pt x="78795" y="59507"/>
                    <a:pt x="80064" y="62196"/>
                  </a:cubicBezTo>
                  <a:lnTo>
                    <a:pt x="80662" y="61897"/>
                  </a:lnTo>
                  <a:cubicBezTo>
                    <a:pt x="80778" y="61846"/>
                    <a:pt x="80897" y="61823"/>
                    <a:pt x="81010" y="61823"/>
                  </a:cubicBezTo>
                  <a:cubicBezTo>
                    <a:pt x="81546" y="61823"/>
                    <a:pt x="81938" y="62336"/>
                    <a:pt x="81259" y="62644"/>
                  </a:cubicBezTo>
                  <a:lnTo>
                    <a:pt x="80363" y="63018"/>
                  </a:lnTo>
                  <a:cubicBezTo>
                    <a:pt x="81259" y="65632"/>
                    <a:pt x="81185" y="68544"/>
                    <a:pt x="80214" y="71158"/>
                  </a:cubicBezTo>
                  <a:cubicBezTo>
                    <a:pt x="79541" y="72876"/>
                    <a:pt x="78869" y="74594"/>
                    <a:pt x="78272" y="76237"/>
                  </a:cubicBezTo>
                  <a:lnTo>
                    <a:pt x="79467" y="75714"/>
                  </a:lnTo>
                  <a:cubicBezTo>
                    <a:pt x="79604" y="75646"/>
                    <a:pt x="79752" y="75617"/>
                    <a:pt x="79889" y="75617"/>
                  </a:cubicBezTo>
                  <a:cubicBezTo>
                    <a:pt x="80350" y="75617"/>
                    <a:pt x="80681" y="75949"/>
                    <a:pt x="79990" y="76237"/>
                  </a:cubicBezTo>
                  <a:cubicBezTo>
                    <a:pt x="79317" y="76611"/>
                    <a:pt x="78571" y="76909"/>
                    <a:pt x="77898" y="77208"/>
                  </a:cubicBezTo>
                  <a:cubicBezTo>
                    <a:pt x="77152" y="79150"/>
                    <a:pt x="76778" y="81241"/>
                    <a:pt x="76703" y="83332"/>
                  </a:cubicBezTo>
                  <a:cubicBezTo>
                    <a:pt x="76629" y="84677"/>
                    <a:pt x="76778" y="86021"/>
                    <a:pt x="77152" y="87365"/>
                  </a:cubicBezTo>
                  <a:cubicBezTo>
                    <a:pt x="78197" y="90203"/>
                    <a:pt x="79840" y="90129"/>
                    <a:pt x="82454" y="90726"/>
                  </a:cubicBezTo>
                  <a:cubicBezTo>
                    <a:pt x="84396" y="91100"/>
                    <a:pt x="86039" y="92519"/>
                    <a:pt x="86711" y="94460"/>
                  </a:cubicBezTo>
                  <a:cubicBezTo>
                    <a:pt x="86711" y="94460"/>
                    <a:pt x="86786" y="94386"/>
                    <a:pt x="86786" y="94311"/>
                  </a:cubicBezTo>
                  <a:cubicBezTo>
                    <a:pt x="87057" y="93837"/>
                    <a:pt x="87772" y="93594"/>
                    <a:pt x="88404" y="93594"/>
                  </a:cubicBezTo>
                  <a:cubicBezTo>
                    <a:pt x="89167" y="93594"/>
                    <a:pt x="89809" y="93949"/>
                    <a:pt x="89400" y="94685"/>
                  </a:cubicBezTo>
                  <a:cubicBezTo>
                    <a:pt x="88504" y="96178"/>
                    <a:pt x="87384" y="97523"/>
                    <a:pt x="86039" y="98568"/>
                  </a:cubicBezTo>
                  <a:cubicBezTo>
                    <a:pt x="85890" y="98867"/>
                    <a:pt x="85666" y="99166"/>
                    <a:pt x="85442" y="99390"/>
                  </a:cubicBezTo>
                  <a:cubicBezTo>
                    <a:pt x="83799" y="101332"/>
                    <a:pt x="80811" y="102078"/>
                    <a:pt x="77824" y="102228"/>
                  </a:cubicBezTo>
                  <a:cubicBezTo>
                    <a:pt x="76335" y="102504"/>
                    <a:pt x="74790" y="102638"/>
                    <a:pt x="73225" y="102638"/>
                  </a:cubicBezTo>
                  <a:cubicBezTo>
                    <a:pt x="62941" y="102638"/>
                    <a:pt x="51820" y="96840"/>
                    <a:pt x="50264" y="87440"/>
                  </a:cubicBezTo>
                  <a:cubicBezTo>
                    <a:pt x="49667" y="83108"/>
                    <a:pt x="50414" y="78702"/>
                    <a:pt x="52505" y="74893"/>
                  </a:cubicBezTo>
                  <a:cubicBezTo>
                    <a:pt x="53551" y="72802"/>
                    <a:pt x="54820" y="70785"/>
                    <a:pt x="56314" y="68843"/>
                  </a:cubicBezTo>
                  <a:cubicBezTo>
                    <a:pt x="58405" y="65781"/>
                    <a:pt x="59077" y="63242"/>
                    <a:pt x="60048" y="59806"/>
                  </a:cubicBezTo>
                  <a:cubicBezTo>
                    <a:pt x="62737" y="50321"/>
                    <a:pt x="70729" y="54429"/>
                    <a:pt x="77973" y="52412"/>
                  </a:cubicBezTo>
                  <a:cubicBezTo>
                    <a:pt x="78141" y="52367"/>
                    <a:pt x="78297" y="52346"/>
                    <a:pt x="78440" y="52346"/>
                  </a:cubicBezTo>
                  <a:close/>
                  <a:moveTo>
                    <a:pt x="42790" y="102412"/>
                  </a:moveTo>
                  <a:cubicBezTo>
                    <a:pt x="41927" y="102412"/>
                    <a:pt x="41499" y="103101"/>
                    <a:pt x="41302" y="104020"/>
                  </a:cubicBezTo>
                  <a:cubicBezTo>
                    <a:pt x="41642" y="103146"/>
                    <a:pt x="42424" y="102588"/>
                    <a:pt x="43279" y="102468"/>
                  </a:cubicBezTo>
                  <a:lnTo>
                    <a:pt x="43279" y="102468"/>
                  </a:lnTo>
                  <a:cubicBezTo>
                    <a:pt x="43312" y="102471"/>
                    <a:pt x="43346" y="102473"/>
                    <a:pt x="43381" y="102473"/>
                  </a:cubicBezTo>
                  <a:cubicBezTo>
                    <a:pt x="43471" y="102473"/>
                    <a:pt x="43565" y="102463"/>
                    <a:pt x="43663" y="102445"/>
                  </a:cubicBezTo>
                  <a:lnTo>
                    <a:pt x="43663" y="102445"/>
                  </a:lnTo>
                  <a:cubicBezTo>
                    <a:pt x="43650" y="102444"/>
                    <a:pt x="43637" y="102444"/>
                    <a:pt x="43624" y="102444"/>
                  </a:cubicBezTo>
                  <a:cubicBezTo>
                    <a:pt x="43508" y="102444"/>
                    <a:pt x="43393" y="102452"/>
                    <a:pt x="43279" y="102468"/>
                  </a:cubicBezTo>
                  <a:lnTo>
                    <a:pt x="43279" y="102468"/>
                  </a:lnTo>
                  <a:cubicBezTo>
                    <a:pt x="43241" y="102465"/>
                    <a:pt x="43205" y="102459"/>
                    <a:pt x="43169" y="102452"/>
                  </a:cubicBezTo>
                  <a:cubicBezTo>
                    <a:pt x="43034" y="102425"/>
                    <a:pt x="42908" y="102412"/>
                    <a:pt x="42790" y="102412"/>
                  </a:cubicBezTo>
                  <a:close/>
                  <a:moveTo>
                    <a:pt x="84183" y="107823"/>
                  </a:moveTo>
                  <a:cubicBezTo>
                    <a:pt x="84306" y="107823"/>
                    <a:pt x="84431" y="107847"/>
                    <a:pt x="84545" y="107904"/>
                  </a:cubicBezTo>
                  <a:cubicBezTo>
                    <a:pt x="84844" y="108128"/>
                    <a:pt x="84695" y="108352"/>
                    <a:pt x="84471" y="108501"/>
                  </a:cubicBezTo>
                  <a:lnTo>
                    <a:pt x="83575" y="109174"/>
                  </a:lnTo>
                  <a:cubicBezTo>
                    <a:pt x="83390" y="109266"/>
                    <a:pt x="83177" y="109330"/>
                    <a:pt x="82970" y="109330"/>
                  </a:cubicBezTo>
                  <a:cubicBezTo>
                    <a:pt x="82843" y="109330"/>
                    <a:pt x="82718" y="109305"/>
                    <a:pt x="82604" y="109248"/>
                  </a:cubicBezTo>
                  <a:cubicBezTo>
                    <a:pt x="82380" y="109099"/>
                    <a:pt x="82454" y="108800"/>
                    <a:pt x="82678" y="108651"/>
                  </a:cubicBezTo>
                  <a:lnTo>
                    <a:pt x="83649" y="107979"/>
                  </a:lnTo>
                  <a:cubicBezTo>
                    <a:pt x="83788" y="107886"/>
                    <a:pt x="83983" y="107823"/>
                    <a:pt x="84183" y="107823"/>
                  </a:cubicBezTo>
                  <a:close/>
                  <a:moveTo>
                    <a:pt x="136514" y="64502"/>
                  </a:moveTo>
                  <a:cubicBezTo>
                    <a:pt x="136850" y="64502"/>
                    <a:pt x="137187" y="64580"/>
                    <a:pt x="137498" y="64735"/>
                  </a:cubicBezTo>
                  <a:lnTo>
                    <a:pt x="138394" y="64735"/>
                  </a:lnTo>
                  <a:cubicBezTo>
                    <a:pt x="139589" y="64735"/>
                    <a:pt x="139216" y="65333"/>
                    <a:pt x="138544" y="65781"/>
                  </a:cubicBezTo>
                  <a:cubicBezTo>
                    <a:pt x="138992" y="66453"/>
                    <a:pt x="138992" y="67349"/>
                    <a:pt x="138618" y="68022"/>
                  </a:cubicBezTo>
                  <a:cubicBezTo>
                    <a:pt x="137199" y="70561"/>
                    <a:pt x="136079" y="73175"/>
                    <a:pt x="135108" y="75864"/>
                  </a:cubicBezTo>
                  <a:cubicBezTo>
                    <a:pt x="135631" y="75864"/>
                    <a:pt x="136154" y="76162"/>
                    <a:pt x="135556" y="76536"/>
                  </a:cubicBezTo>
                  <a:lnTo>
                    <a:pt x="134660" y="77133"/>
                  </a:lnTo>
                  <a:cubicBezTo>
                    <a:pt x="134212" y="78403"/>
                    <a:pt x="133913" y="79747"/>
                    <a:pt x="133614" y="81092"/>
                  </a:cubicBezTo>
                  <a:lnTo>
                    <a:pt x="134137" y="80718"/>
                  </a:lnTo>
                  <a:cubicBezTo>
                    <a:pt x="134271" y="80629"/>
                    <a:pt x="134801" y="80514"/>
                    <a:pt x="135098" y="80514"/>
                  </a:cubicBezTo>
                  <a:cubicBezTo>
                    <a:pt x="135300" y="80514"/>
                    <a:pt x="135394" y="80567"/>
                    <a:pt x="135183" y="80718"/>
                  </a:cubicBezTo>
                  <a:cubicBezTo>
                    <a:pt x="134660" y="81092"/>
                    <a:pt x="133988" y="81465"/>
                    <a:pt x="133465" y="81839"/>
                  </a:cubicBezTo>
                  <a:cubicBezTo>
                    <a:pt x="133316" y="82660"/>
                    <a:pt x="133166" y="83556"/>
                    <a:pt x="133092" y="84378"/>
                  </a:cubicBezTo>
                  <a:cubicBezTo>
                    <a:pt x="133241" y="84378"/>
                    <a:pt x="133390" y="84453"/>
                    <a:pt x="133166" y="84677"/>
                  </a:cubicBezTo>
                  <a:lnTo>
                    <a:pt x="133017" y="84751"/>
                  </a:lnTo>
                  <a:cubicBezTo>
                    <a:pt x="132718" y="87664"/>
                    <a:pt x="132868" y="90577"/>
                    <a:pt x="133316" y="93490"/>
                  </a:cubicBezTo>
                  <a:cubicBezTo>
                    <a:pt x="133465" y="93415"/>
                    <a:pt x="133614" y="93340"/>
                    <a:pt x="133764" y="93191"/>
                  </a:cubicBezTo>
                  <a:cubicBezTo>
                    <a:pt x="133900" y="93136"/>
                    <a:pt x="134157" y="93101"/>
                    <a:pt x="134388" y="93101"/>
                  </a:cubicBezTo>
                  <a:cubicBezTo>
                    <a:pt x="134787" y="93101"/>
                    <a:pt x="135106" y="93205"/>
                    <a:pt x="134585" y="93490"/>
                  </a:cubicBezTo>
                  <a:cubicBezTo>
                    <a:pt x="134212" y="93714"/>
                    <a:pt x="133838" y="93938"/>
                    <a:pt x="133465" y="94087"/>
                  </a:cubicBezTo>
                  <a:cubicBezTo>
                    <a:pt x="133614" y="94834"/>
                    <a:pt x="133764" y="95506"/>
                    <a:pt x="133988" y="96178"/>
                  </a:cubicBezTo>
                  <a:cubicBezTo>
                    <a:pt x="134063" y="96626"/>
                    <a:pt x="134212" y="97075"/>
                    <a:pt x="134361" y="97523"/>
                  </a:cubicBezTo>
                  <a:cubicBezTo>
                    <a:pt x="134660" y="97523"/>
                    <a:pt x="134959" y="97523"/>
                    <a:pt x="134809" y="97672"/>
                  </a:cubicBezTo>
                  <a:lnTo>
                    <a:pt x="134511" y="97896"/>
                  </a:lnTo>
                  <a:cubicBezTo>
                    <a:pt x="135855" y="101556"/>
                    <a:pt x="138245" y="105589"/>
                    <a:pt x="137647" y="108950"/>
                  </a:cubicBezTo>
                  <a:cubicBezTo>
                    <a:pt x="138469" y="107008"/>
                    <a:pt x="138992" y="104917"/>
                    <a:pt x="139216" y="102825"/>
                  </a:cubicBezTo>
                  <a:cubicBezTo>
                    <a:pt x="139306" y="102284"/>
                    <a:pt x="140351" y="101906"/>
                    <a:pt x="141114" y="101906"/>
                  </a:cubicBezTo>
                  <a:cubicBezTo>
                    <a:pt x="141614" y="101906"/>
                    <a:pt x="141993" y="102068"/>
                    <a:pt x="141905" y="102452"/>
                  </a:cubicBezTo>
                  <a:cubicBezTo>
                    <a:pt x="140934" y="108352"/>
                    <a:pt x="138544" y="112460"/>
                    <a:pt x="133316" y="113730"/>
                  </a:cubicBezTo>
                  <a:cubicBezTo>
                    <a:pt x="132364" y="114253"/>
                    <a:pt x="131322" y="114534"/>
                    <a:pt x="130267" y="114534"/>
                  </a:cubicBezTo>
                  <a:cubicBezTo>
                    <a:pt x="129664" y="114534"/>
                    <a:pt x="129058" y="114442"/>
                    <a:pt x="128461" y="114252"/>
                  </a:cubicBezTo>
                  <a:lnTo>
                    <a:pt x="128461" y="114178"/>
                  </a:lnTo>
                  <a:cubicBezTo>
                    <a:pt x="126295" y="114178"/>
                    <a:pt x="124204" y="113431"/>
                    <a:pt x="122636" y="111937"/>
                  </a:cubicBezTo>
                  <a:cubicBezTo>
                    <a:pt x="119797" y="109024"/>
                    <a:pt x="120768" y="103722"/>
                    <a:pt x="120843" y="100062"/>
                  </a:cubicBezTo>
                  <a:cubicBezTo>
                    <a:pt x="120992" y="91249"/>
                    <a:pt x="120544" y="80195"/>
                    <a:pt x="124279" y="71980"/>
                  </a:cubicBezTo>
                  <a:cubicBezTo>
                    <a:pt x="126445" y="67125"/>
                    <a:pt x="130478" y="65482"/>
                    <a:pt x="135183" y="64959"/>
                  </a:cubicBezTo>
                  <a:cubicBezTo>
                    <a:pt x="135575" y="64655"/>
                    <a:pt x="136043" y="64502"/>
                    <a:pt x="136514" y="64502"/>
                  </a:cubicBezTo>
                  <a:close/>
                  <a:moveTo>
                    <a:pt x="105658" y="103071"/>
                  </a:moveTo>
                  <a:cubicBezTo>
                    <a:pt x="106583" y="103071"/>
                    <a:pt x="107500" y="103295"/>
                    <a:pt x="108370" y="103796"/>
                  </a:cubicBezTo>
                  <a:cubicBezTo>
                    <a:pt x="109117" y="104319"/>
                    <a:pt x="108072" y="104991"/>
                    <a:pt x="107101" y="105215"/>
                  </a:cubicBezTo>
                  <a:cubicBezTo>
                    <a:pt x="107325" y="105813"/>
                    <a:pt x="107250" y="106485"/>
                    <a:pt x="106877" y="107082"/>
                  </a:cubicBezTo>
                  <a:cubicBezTo>
                    <a:pt x="106429" y="107829"/>
                    <a:pt x="106130" y="108651"/>
                    <a:pt x="105980" y="109547"/>
                  </a:cubicBezTo>
                  <a:cubicBezTo>
                    <a:pt x="106429" y="110817"/>
                    <a:pt x="107474" y="111788"/>
                    <a:pt x="108744" y="112012"/>
                  </a:cubicBezTo>
                  <a:cubicBezTo>
                    <a:pt x="109789" y="112236"/>
                    <a:pt x="110462" y="113132"/>
                    <a:pt x="110462" y="114178"/>
                  </a:cubicBezTo>
                  <a:cubicBezTo>
                    <a:pt x="111059" y="113281"/>
                    <a:pt x="111209" y="112236"/>
                    <a:pt x="110835" y="111265"/>
                  </a:cubicBezTo>
                  <a:cubicBezTo>
                    <a:pt x="110312" y="109248"/>
                    <a:pt x="108669" y="107531"/>
                    <a:pt x="107848" y="105663"/>
                  </a:cubicBezTo>
                  <a:cubicBezTo>
                    <a:pt x="107589" y="105095"/>
                    <a:pt x="108760" y="104527"/>
                    <a:pt x="109655" y="104527"/>
                  </a:cubicBezTo>
                  <a:cubicBezTo>
                    <a:pt x="110054" y="104527"/>
                    <a:pt x="110398" y="104640"/>
                    <a:pt x="110536" y="104917"/>
                  </a:cubicBezTo>
                  <a:cubicBezTo>
                    <a:pt x="112105" y="108501"/>
                    <a:pt x="116063" y="112385"/>
                    <a:pt x="111731" y="115746"/>
                  </a:cubicBezTo>
                  <a:cubicBezTo>
                    <a:pt x="109574" y="117392"/>
                    <a:pt x="105951" y="118477"/>
                    <a:pt x="102828" y="118477"/>
                  </a:cubicBezTo>
                  <a:cubicBezTo>
                    <a:pt x="101841" y="118477"/>
                    <a:pt x="100905" y="118369"/>
                    <a:pt x="100080" y="118136"/>
                  </a:cubicBezTo>
                  <a:cubicBezTo>
                    <a:pt x="91383" y="115632"/>
                    <a:pt x="98730" y="103071"/>
                    <a:pt x="105658" y="103071"/>
                  </a:cubicBezTo>
                  <a:close/>
                  <a:moveTo>
                    <a:pt x="43245" y="100504"/>
                  </a:moveTo>
                  <a:cubicBezTo>
                    <a:pt x="43748" y="100504"/>
                    <a:pt x="44252" y="100580"/>
                    <a:pt x="44738" y="100734"/>
                  </a:cubicBezTo>
                  <a:cubicBezTo>
                    <a:pt x="46150" y="100991"/>
                    <a:pt x="44748" y="102241"/>
                    <a:pt x="43663" y="102445"/>
                  </a:cubicBezTo>
                  <a:lnTo>
                    <a:pt x="43663" y="102445"/>
                  </a:lnTo>
                  <a:cubicBezTo>
                    <a:pt x="44001" y="102450"/>
                    <a:pt x="44341" y="102525"/>
                    <a:pt x="44663" y="102676"/>
                  </a:cubicBezTo>
                  <a:cubicBezTo>
                    <a:pt x="45096" y="102181"/>
                    <a:pt x="45683" y="101891"/>
                    <a:pt x="46296" y="101891"/>
                  </a:cubicBezTo>
                  <a:cubicBezTo>
                    <a:pt x="46423" y="101891"/>
                    <a:pt x="46551" y="101903"/>
                    <a:pt x="46680" y="101929"/>
                  </a:cubicBezTo>
                  <a:cubicBezTo>
                    <a:pt x="49144" y="102676"/>
                    <a:pt x="52057" y="103796"/>
                    <a:pt x="52878" y="106410"/>
                  </a:cubicBezTo>
                  <a:cubicBezTo>
                    <a:pt x="53849" y="109547"/>
                    <a:pt x="50862" y="111190"/>
                    <a:pt x="50040" y="113804"/>
                  </a:cubicBezTo>
                  <a:cubicBezTo>
                    <a:pt x="48779" y="117798"/>
                    <a:pt x="47847" y="123894"/>
                    <a:pt x="42557" y="123894"/>
                  </a:cubicBezTo>
                  <a:cubicBezTo>
                    <a:pt x="42208" y="123894"/>
                    <a:pt x="41840" y="123868"/>
                    <a:pt x="41451" y="123812"/>
                  </a:cubicBezTo>
                  <a:cubicBezTo>
                    <a:pt x="34580" y="122692"/>
                    <a:pt x="38315" y="114028"/>
                    <a:pt x="38464" y="109921"/>
                  </a:cubicBezTo>
                  <a:cubicBezTo>
                    <a:pt x="38613" y="107008"/>
                    <a:pt x="37568" y="104020"/>
                    <a:pt x="39958" y="101780"/>
                  </a:cubicBezTo>
                  <a:cubicBezTo>
                    <a:pt x="40852" y="100938"/>
                    <a:pt x="42044" y="100504"/>
                    <a:pt x="43245" y="100504"/>
                  </a:cubicBezTo>
                  <a:close/>
                  <a:moveTo>
                    <a:pt x="110350" y="128685"/>
                  </a:moveTo>
                  <a:cubicBezTo>
                    <a:pt x="110536" y="128685"/>
                    <a:pt x="110723" y="128741"/>
                    <a:pt x="110835" y="128891"/>
                  </a:cubicBezTo>
                  <a:cubicBezTo>
                    <a:pt x="110984" y="129115"/>
                    <a:pt x="110686" y="129339"/>
                    <a:pt x="110462" y="129488"/>
                  </a:cubicBezTo>
                  <a:lnTo>
                    <a:pt x="107997" y="130758"/>
                  </a:lnTo>
                  <a:cubicBezTo>
                    <a:pt x="107885" y="130795"/>
                    <a:pt x="107698" y="130833"/>
                    <a:pt x="107512" y="130833"/>
                  </a:cubicBezTo>
                  <a:cubicBezTo>
                    <a:pt x="107325" y="130833"/>
                    <a:pt x="107138" y="130795"/>
                    <a:pt x="107026" y="130683"/>
                  </a:cubicBezTo>
                  <a:cubicBezTo>
                    <a:pt x="106877" y="130384"/>
                    <a:pt x="107175" y="130160"/>
                    <a:pt x="107400" y="130011"/>
                  </a:cubicBezTo>
                  <a:lnTo>
                    <a:pt x="109864" y="128816"/>
                  </a:lnTo>
                  <a:cubicBezTo>
                    <a:pt x="109976" y="128741"/>
                    <a:pt x="110163" y="128685"/>
                    <a:pt x="110350" y="128685"/>
                  </a:cubicBezTo>
                  <a:close/>
                  <a:moveTo>
                    <a:pt x="124695" y="128398"/>
                  </a:moveTo>
                  <a:cubicBezTo>
                    <a:pt x="126554" y="128398"/>
                    <a:pt x="128343" y="129427"/>
                    <a:pt x="130029" y="131505"/>
                  </a:cubicBezTo>
                  <a:cubicBezTo>
                    <a:pt x="130543" y="132075"/>
                    <a:pt x="129139" y="132776"/>
                    <a:pt x="128215" y="132776"/>
                  </a:cubicBezTo>
                  <a:cubicBezTo>
                    <a:pt x="127929" y="132776"/>
                    <a:pt x="127688" y="132709"/>
                    <a:pt x="127565" y="132550"/>
                  </a:cubicBezTo>
                  <a:cubicBezTo>
                    <a:pt x="126416" y="131183"/>
                    <a:pt x="125268" y="130617"/>
                    <a:pt x="124119" y="130617"/>
                  </a:cubicBezTo>
                  <a:cubicBezTo>
                    <a:pt x="123700" y="130617"/>
                    <a:pt x="123280" y="130693"/>
                    <a:pt x="122860" y="130833"/>
                  </a:cubicBezTo>
                  <a:cubicBezTo>
                    <a:pt x="124503" y="131057"/>
                    <a:pt x="125399" y="132849"/>
                    <a:pt x="124652" y="134343"/>
                  </a:cubicBezTo>
                  <a:cubicBezTo>
                    <a:pt x="124428" y="134716"/>
                    <a:pt x="124279" y="135090"/>
                    <a:pt x="124129" y="135463"/>
                  </a:cubicBezTo>
                  <a:lnTo>
                    <a:pt x="124129" y="135762"/>
                  </a:lnTo>
                  <a:cubicBezTo>
                    <a:pt x="124277" y="135635"/>
                    <a:pt x="124468" y="135580"/>
                    <a:pt x="124649" y="135580"/>
                  </a:cubicBezTo>
                  <a:cubicBezTo>
                    <a:pt x="125107" y="135580"/>
                    <a:pt x="125507" y="135931"/>
                    <a:pt x="125025" y="136359"/>
                  </a:cubicBezTo>
                  <a:cubicBezTo>
                    <a:pt x="124801" y="136583"/>
                    <a:pt x="124503" y="136808"/>
                    <a:pt x="124279" y="137032"/>
                  </a:cubicBezTo>
                  <a:cubicBezTo>
                    <a:pt x="124353" y="137778"/>
                    <a:pt x="124503" y="138525"/>
                    <a:pt x="124652" y="139272"/>
                  </a:cubicBezTo>
                  <a:cubicBezTo>
                    <a:pt x="125025" y="139272"/>
                    <a:pt x="125324" y="139272"/>
                    <a:pt x="125175" y="139347"/>
                  </a:cubicBezTo>
                  <a:lnTo>
                    <a:pt x="124727" y="139720"/>
                  </a:lnTo>
                  <a:cubicBezTo>
                    <a:pt x="124951" y="140990"/>
                    <a:pt x="124951" y="142334"/>
                    <a:pt x="124727" y="143679"/>
                  </a:cubicBezTo>
                  <a:cubicBezTo>
                    <a:pt x="125922" y="142036"/>
                    <a:pt x="126818" y="140168"/>
                    <a:pt x="127341" y="138227"/>
                  </a:cubicBezTo>
                  <a:cubicBezTo>
                    <a:pt x="127475" y="137689"/>
                    <a:pt x="128497" y="137339"/>
                    <a:pt x="129244" y="137339"/>
                  </a:cubicBezTo>
                  <a:cubicBezTo>
                    <a:pt x="129743" y="137339"/>
                    <a:pt x="130119" y="137495"/>
                    <a:pt x="130029" y="137853"/>
                  </a:cubicBezTo>
                  <a:cubicBezTo>
                    <a:pt x="128610" y="143081"/>
                    <a:pt x="124801" y="147264"/>
                    <a:pt x="119723" y="149131"/>
                  </a:cubicBezTo>
                  <a:cubicBezTo>
                    <a:pt x="119275" y="149280"/>
                    <a:pt x="118827" y="149429"/>
                    <a:pt x="118229" y="149579"/>
                  </a:cubicBezTo>
                  <a:cubicBezTo>
                    <a:pt x="117856" y="149878"/>
                    <a:pt x="117482" y="150102"/>
                    <a:pt x="117034" y="150326"/>
                  </a:cubicBezTo>
                  <a:cubicBezTo>
                    <a:pt x="116607" y="150525"/>
                    <a:pt x="116137" y="150626"/>
                    <a:pt x="115670" y="150626"/>
                  </a:cubicBezTo>
                  <a:cubicBezTo>
                    <a:pt x="114909" y="150626"/>
                    <a:pt x="114153" y="150358"/>
                    <a:pt x="113598" y="149803"/>
                  </a:cubicBezTo>
                  <a:cubicBezTo>
                    <a:pt x="112105" y="149504"/>
                    <a:pt x="111059" y="148160"/>
                    <a:pt x="111134" y="146666"/>
                  </a:cubicBezTo>
                  <a:cubicBezTo>
                    <a:pt x="110760" y="141214"/>
                    <a:pt x="115764" y="134343"/>
                    <a:pt x="119499" y="130907"/>
                  </a:cubicBezTo>
                  <a:cubicBezTo>
                    <a:pt x="121272" y="129240"/>
                    <a:pt x="123013" y="128398"/>
                    <a:pt x="124695" y="128398"/>
                  </a:cubicBezTo>
                  <a:close/>
                  <a:moveTo>
                    <a:pt x="71699" y="123588"/>
                  </a:moveTo>
                  <a:cubicBezTo>
                    <a:pt x="75508" y="125156"/>
                    <a:pt x="79317" y="125754"/>
                    <a:pt x="83351" y="126501"/>
                  </a:cubicBezTo>
                  <a:cubicBezTo>
                    <a:pt x="86114" y="126949"/>
                    <a:pt x="88579" y="127546"/>
                    <a:pt x="90670" y="129488"/>
                  </a:cubicBezTo>
                  <a:cubicBezTo>
                    <a:pt x="94180" y="132700"/>
                    <a:pt x="97914" y="139646"/>
                    <a:pt x="97466" y="144425"/>
                  </a:cubicBezTo>
                  <a:cubicBezTo>
                    <a:pt x="97018" y="149579"/>
                    <a:pt x="92014" y="152342"/>
                    <a:pt x="87832" y="154209"/>
                  </a:cubicBezTo>
                  <a:cubicBezTo>
                    <a:pt x="82828" y="156375"/>
                    <a:pt x="77450" y="158616"/>
                    <a:pt x="71923" y="158915"/>
                  </a:cubicBezTo>
                  <a:cubicBezTo>
                    <a:pt x="71356" y="158946"/>
                    <a:pt x="70787" y="158962"/>
                    <a:pt x="70219" y="158962"/>
                  </a:cubicBezTo>
                  <a:cubicBezTo>
                    <a:pt x="65403" y="158962"/>
                    <a:pt x="60589" y="157833"/>
                    <a:pt x="56314" y="155628"/>
                  </a:cubicBezTo>
                  <a:cubicBezTo>
                    <a:pt x="56181" y="155704"/>
                    <a:pt x="56043" y="155737"/>
                    <a:pt x="55916" y="155737"/>
                  </a:cubicBezTo>
                  <a:cubicBezTo>
                    <a:pt x="55545" y="155737"/>
                    <a:pt x="55270" y="155459"/>
                    <a:pt x="55492" y="155180"/>
                  </a:cubicBezTo>
                  <a:cubicBezTo>
                    <a:pt x="50937" y="152342"/>
                    <a:pt x="47949" y="147936"/>
                    <a:pt x="48920" y="141587"/>
                  </a:cubicBezTo>
                  <a:cubicBezTo>
                    <a:pt x="50248" y="133912"/>
                    <a:pt x="59379" y="124779"/>
                    <a:pt x="67738" y="124779"/>
                  </a:cubicBezTo>
                  <a:cubicBezTo>
                    <a:pt x="67839" y="124779"/>
                    <a:pt x="67939" y="124780"/>
                    <a:pt x="68040" y="124783"/>
                  </a:cubicBezTo>
                  <a:cubicBezTo>
                    <a:pt x="68488" y="124335"/>
                    <a:pt x="69160" y="124036"/>
                    <a:pt x="69832" y="124036"/>
                  </a:cubicBezTo>
                  <a:cubicBezTo>
                    <a:pt x="70355" y="123737"/>
                    <a:pt x="71027" y="123588"/>
                    <a:pt x="71699" y="123588"/>
                  </a:cubicBezTo>
                  <a:close/>
                  <a:moveTo>
                    <a:pt x="94960" y="159627"/>
                  </a:moveTo>
                  <a:cubicBezTo>
                    <a:pt x="95465" y="159627"/>
                    <a:pt x="95805" y="160126"/>
                    <a:pt x="95151" y="160483"/>
                  </a:cubicBezTo>
                  <a:cubicBezTo>
                    <a:pt x="91267" y="162350"/>
                    <a:pt x="87533" y="164516"/>
                    <a:pt x="83948" y="166906"/>
                  </a:cubicBezTo>
                  <a:cubicBezTo>
                    <a:pt x="83808" y="166986"/>
                    <a:pt x="83625" y="167023"/>
                    <a:pt x="83446" y="167023"/>
                  </a:cubicBezTo>
                  <a:cubicBezTo>
                    <a:pt x="82959" y="167023"/>
                    <a:pt x="82505" y="166746"/>
                    <a:pt x="83052" y="166309"/>
                  </a:cubicBezTo>
                  <a:cubicBezTo>
                    <a:pt x="86786" y="163919"/>
                    <a:pt x="90595" y="161678"/>
                    <a:pt x="94553" y="159736"/>
                  </a:cubicBezTo>
                  <a:cubicBezTo>
                    <a:pt x="94690" y="159660"/>
                    <a:pt x="94831" y="159627"/>
                    <a:pt x="94960" y="159627"/>
                  </a:cubicBezTo>
                  <a:close/>
                  <a:moveTo>
                    <a:pt x="59436" y="1"/>
                  </a:moveTo>
                  <a:cubicBezTo>
                    <a:pt x="48375" y="1"/>
                    <a:pt x="37244" y="2127"/>
                    <a:pt x="26664" y="6480"/>
                  </a:cubicBezTo>
                  <a:cubicBezTo>
                    <a:pt x="26813" y="6854"/>
                    <a:pt x="26813" y="7302"/>
                    <a:pt x="26738" y="7750"/>
                  </a:cubicBezTo>
                  <a:cubicBezTo>
                    <a:pt x="25394" y="14098"/>
                    <a:pt x="21436" y="18953"/>
                    <a:pt x="17477" y="23882"/>
                  </a:cubicBezTo>
                  <a:cubicBezTo>
                    <a:pt x="15311" y="26421"/>
                    <a:pt x="13369" y="29185"/>
                    <a:pt x="11801" y="32172"/>
                  </a:cubicBezTo>
                  <a:cubicBezTo>
                    <a:pt x="9934" y="35981"/>
                    <a:pt x="9411" y="40313"/>
                    <a:pt x="8216" y="44421"/>
                  </a:cubicBezTo>
                  <a:cubicBezTo>
                    <a:pt x="6125" y="51740"/>
                    <a:pt x="2615" y="58611"/>
                    <a:pt x="1" y="65632"/>
                  </a:cubicBezTo>
                  <a:cubicBezTo>
                    <a:pt x="3724" y="62885"/>
                    <a:pt x="8046" y="60737"/>
                    <a:pt x="12682" y="60737"/>
                  </a:cubicBezTo>
                  <a:cubicBezTo>
                    <a:pt x="13718" y="60737"/>
                    <a:pt x="14770" y="60844"/>
                    <a:pt x="15834" y="61076"/>
                  </a:cubicBezTo>
                  <a:cubicBezTo>
                    <a:pt x="22033" y="62420"/>
                    <a:pt x="24796" y="67349"/>
                    <a:pt x="26141" y="73100"/>
                  </a:cubicBezTo>
                  <a:cubicBezTo>
                    <a:pt x="26439" y="75117"/>
                    <a:pt x="26813" y="77059"/>
                    <a:pt x="27410" y="79000"/>
                  </a:cubicBezTo>
                  <a:cubicBezTo>
                    <a:pt x="28307" y="81839"/>
                    <a:pt x="30174" y="82884"/>
                    <a:pt x="32638" y="84004"/>
                  </a:cubicBezTo>
                  <a:cubicBezTo>
                    <a:pt x="34506" y="84901"/>
                    <a:pt x="35178" y="85872"/>
                    <a:pt x="35402" y="87963"/>
                  </a:cubicBezTo>
                  <a:cubicBezTo>
                    <a:pt x="36373" y="94834"/>
                    <a:pt x="32937" y="101929"/>
                    <a:pt x="28232" y="106709"/>
                  </a:cubicBezTo>
                  <a:cubicBezTo>
                    <a:pt x="27946" y="107021"/>
                    <a:pt x="27444" y="107161"/>
                    <a:pt x="26961" y="107161"/>
                  </a:cubicBezTo>
                  <a:cubicBezTo>
                    <a:pt x="26053" y="107161"/>
                    <a:pt x="25212" y="106667"/>
                    <a:pt x="25991" y="105887"/>
                  </a:cubicBezTo>
                  <a:cubicBezTo>
                    <a:pt x="30323" y="101630"/>
                    <a:pt x="32788" y="95730"/>
                    <a:pt x="32788" y="89606"/>
                  </a:cubicBezTo>
                  <a:cubicBezTo>
                    <a:pt x="32638" y="85274"/>
                    <a:pt x="30323" y="86320"/>
                    <a:pt x="27709" y="84677"/>
                  </a:cubicBezTo>
                  <a:cubicBezTo>
                    <a:pt x="26439" y="83780"/>
                    <a:pt x="25543" y="82511"/>
                    <a:pt x="25095" y="81017"/>
                  </a:cubicBezTo>
                  <a:cubicBezTo>
                    <a:pt x="23228" y="76237"/>
                    <a:pt x="23751" y="70561"/>
                    <a:pt x="20315" y="66304"/>
                  </a:cubicBezTo>
                  <a:cubicBezTo>
                    <a:pt x="18190" y="63712"/>
                    <a:pt x="15561" y="62703"/>
                    <a:pt x="12802" y="62703"/>
                  </a:cubicBezTo>
                  <a:cubicBezTo>
                    <a:pt x="11587" y="62703"/>
                    <a:pt x="10346" y="62899"/>
                    <a:pt x="9112" y="63242"/>
                  </a:cubicBezTo>
                  <a:cubicBezTo>
                    <a:pt x="9293" y="63223"/>
                    <a:pt x="9473" y="63213"/>
                    <a:pt x="9652" y="63213"/>
                  </a:cubicBezTo>
                  <a:cubicBezTo>
                    <a:pt x="10886" y="63213"/>
                    <a:pt x="12083" y="63654"/>
                    <a:pt x="12996" y="64437"/>
                  </a:cubicBezTo>
                  <a:cubicBezTo>
                    <a:pt x="14266" y="65482"/>
                    <a:pt x="15162" y="66976"/>
                    <a:pt x="15535" y="68544"/>
                  </a:cubicBezTo>
                  <a:cubicBezTo>
                    <a:pt x="16506" y="71607"/>
                    <a:pt x="16880" y="74295"/>
                    <a:pt x="18224" y="77283"/>
                  </a:cubicBezTo>
                  <a:cubicBezTo>
                    <a:pt x="19942" y="81017"/>
                    <a:pt x="20763" y="85050"/>
                    <a:pt x="20539" y="89083"/>
                  </a:cubicBezTo>
                  <a:cubicBezTo>
                    <a:pt x="20614" y="89232"/>
                    <a:pt x="20614" y="89382"/>
                    <a:pt x="20539" y="89531"/>
                  </a:cubicBezTo>
                  <a:cubicBezTo>
                    <a:pt x="20539" y="89830"/>
                    <a:pt x="20539" y="90054"/>
                    <a:pt x="20539" y="90353"/>
                  </a:cubicBezTo>
                  <a:cubicBezTo>
                    <a:pt x="20166" y="92593"/>
                    <a:pt x="19643" y="94834"/>
                    <a:pt x="18821" y="97000"/>
                  </a:cubicBezTo>
                  <a:cubicBezTo>
                    <a:pt x="17701" y="100510"/>
                    <a:pt x="17851" y="100286"/>
                    <a:pt x="19195" y="103946"/>
                  </a:cubicBezTo>
                  <a:cubicBezTo>
                    <a:pt x="19344" y="104468"/>
                    <a:pt x="19718" y="104692"/>
                    <a:pt x="19867" y="105290"/>
                  </a:cubicBezTo>
                  <a:cubicBezTo>
                    <a:pt x="20091" y="107456"/>
                    <a:pt x="19195" y="109622"/>
                    <a:pt x="17402" y="110891"/>
                  </a:cubicBezTo>
                  <a:cubicBezTo>
                    <a:pt x="17579" y="110875"/>
                    <a:pt x="17749" y="110866"/>
                    <a:pt x="17897" y="110866"/>
                  </a:cubicBezTo>
                  <a:cubicBezTo>
                    <a:pt x="18434" y="110866"/>
                    <a:pt x="18671" y="110988"/>
                    <a:pt x="17851" y="111340"/>
                  </a:cubicBezTo>
                  <a:cubicBezTo>
                    <a:pt x="15682" y="112357"/>
                    <a:pt x="13356" y="112851"/>
                    <a:pt x="11028" y="112851"/>
                  </a:cubicBezTo>
                  <a:cubicBezTo>
                    <a:pt x="9428" y="112851"/>
                    <a:pt x="7826" y="112618"/>
                    <a:pt x="6274" y="112161"/>
                  </a:cubicBezTo>
                  <a:lnTo>
                    <a:pt x="5677" y="112460"/>
                  </a:lnTo>
                  <a:cubicBezTo>
                    <a:pt x="5573" y="112512"/>
                    <a:pt x="5465" y="112534"/>
                    <a:pt x="5361" y="112534"/>
                  </a:cubicBezTo>
                  <a:cubicBezTo>
                    <a:pt x="4865" y="112534"/>
                    <a:pt x="4462" y="112022"/>
                    <a:pt x="5079" y="111713"/>
                  </a:cubicBezTo>
                  <a:cubicBezTo>
                    <a:pt x="4183" y="111265"/>
                    <a:pt x="3287" y="110817"/>
                    <a:pt x="2465" y="110219"/>
                  </a:cubicBezTo>
                  <a:cubicBezTo>
                    <a:pt x="2166" y="110219"/>
                    <a:pt x="1868" y="110070"/>
                    <a:pt x="1942" y="109846"/>
                  </a:cubicBezTo>
                  <a:cubicBezTo>
                    <a:pt x="1718" y="109622"/>
                    <a:pt x="1494" y="109398"/>
                    <a:pt x="1196" y="109248"/>
                  </a:cubicBezTo>
                  <a:lnTo>
                    <a:pt x="1196" y="109248"/>
                  </a:lnTo>
                  <a:cubicBezTo>
                    <a:pt x="3660" y="114700"/>
                    <a:pt x="7619" y="119406"/>
                    <a:pt x="11502" y="123961"/>
                  </a:cubicBezTo>
                  <a:cubicBezTo>
                    <a:pt x="12578" y="123245"/>
                    <a:pt x="13880" y="122994"/>
                    <a:pt x="15319" y="122994"/>
                  </a:cubicBezTo>
                  <a:cubicBezTo>
                    <a:pt x="17477" y="122994"/>
                    <a:pt x="19942" y="123558"/>
                    <a:pt x="22406" y="123961"/>
                  </a:cubicBezTo>
                  <a:cubicBezTo>
                    <a:pt x="22630" y="123961"/>
                    <a:pt x="22556" y="124036"/>
                    <a:pt x="22406" y="124186"/>
                  </a:cubicBezTo>
                  <a:cubicBezTo>
                    <a:pt x="30846" y="124708"/>
                    <a:pt x="37194" y="131430"/>
                    <a:pt x="32489" y="139795"/>
                  </a:cubicBezTo>
                  <a:cubicBezTo>
                    <a:pt x="31593" y="141289"/>
                    <a:pt x="30473" y="142633"/>
                    <a:pt x="29128" y="143679"/>
                  </a:cubicBezTo>
                  <a:cubicBezTo>
                    <a:pt x="29427" y="143977"/>
                    <a:pt x="29726" y="144201"/>
                    <a:pt x="30024" y="144425"/>
                  </a:cubicBezTo>
                  <a:cubicBezTo>
                    <a:pt x="35477" y="148533"/>
                    <a:pt x="41974" y="150848"/>
                    <a:pt x="48024" y="153761"/>
                  </a:cubicBezTo>
                  <a:cubicBezTo>
                    <a:pt x="59974" y="159587"/>
                    <a:pt x="70654" y="169819"/>
                    <a:pt x="84321" y="171163"/>
                  </a:cubicBezTo>
                  <a:cubicBezTo>
                    <a:pt x="85740" y="171312"/>
                    <a:pt x="86786" y="172657"/>
                    <a:pt x="86562" y="174076"/>
                  </a:cubicBezTo>
                  <a:cubicBezTo>
                    <a:pt x="87458" y="173777"/>
                    <a:pt x="88429" y="173478"/>
                    <a:pt x="89325" y="173105"/>
                  </a:cubicBezTo>
                  <a:cubicBezTo>
                    <a:pt x="115764" y="163694"/>
                    <a:pt x="135482" y="141961"/>
                    <a:pt x="143772" y="116045"/>
                  </a:cubicBezTo>
                  <a:lnTo>
                    <a:pt x="143772" y="116045"/>
                  </a:lnTo>
                  <a:cubicBezTo>
                    <a:pt x="141158" y="117987"/>
                    <a:pt x="138469" y="119779"/>
                    <a:pt x="135631" y="121273"/>
                  </a:cubicBezTo>
                  <a:cubicBezTo>
                    <a:pt x="135488" y="121362"/>
                    <a:pt x="135336" y="121400"/>
                    <a:pt x="135200" y="121400"/>
                  </a:cubicBezTo>
                  <a:cubicBezTo>
                    <a:pt x="134766" y="121400"/>
                    <a:pt x="134483" y="121016"/>
                    <a:pt x="135108" y="120675"/>
                  </a:cubicBezTo>
                  <a:cubicBezTo>
                    <a:pt x="138245" y="118958"/>
                    <a:pt x="141307" y="117016"/>
                    <a:pt x="144145" y="114775"/>
                  </a:cubicBezTo>
                  <a:cubicBezTo>
                    <a:pt x="146610" y="106485"/>
                    <a:pt x="147954" y="97971"/>
                    <a:pt x="148029" y="89382"/>
                  </a:cubicBezTo>
                  <a:cubicBezTo>
                    <a:pt x="147880" y="77656"/>
                    <a:pt x="145490" y="66005"/>
                    <a:pt x="140934" y="55176"/>
                  </a:cubicBezTo>
                  <a:lnTo>
                    <a:pt x="132569" y="61001"/>
                  </a:lnTo>
                  <a:cubicBezTo>
                    <a:pt x="132402" y="61127"/>
                    <a:pt x="131907" y="61229"/>
                    <a:pt x="131608" y="61229"/>
                  </a:cubicBezTo>
                  <a:cubicBezTo>
                    <a:pt x="131373" y="61229"/>
                    <a:pt x="131260" y="61166"/>
                    <a:pt x="131523" y="61001"/>
                  </a:cubicBezTo>
                  <a:lnTo>
                    <a:pt x="139888" y="55176"/>
                  </a:lnTo>
                  <a:cubicBezTo>
                    <a:pt x="140187" y="55026"/>
                    <a:pt x="140486" y="54952"/>
                    <a:pt x="140859" y="54952"/>
                  </a:cubicBezTo>
                  <a:cubicBezTo>
                    <a:pt x="135930" y="43301"/>
                    <a:pt x="128610" y="32844"/>
                    <a:pt x="119424" y="24106"/>
                  </a:cubicBezTo>
                  <a:lnTo>
                    <a:pt x="119349" y="24181"/>
                  </a:lnTo>
                  <a:cubicBezTo>
                    <a:pt x="119218" y="24268"/>
                    <a:pt x="119087" y="24305"/>
                    <a:pt x="118941" y="24305"/>
                  </a:cubicBezTo>
                  <a:cubicBezTo>
                    <a:pt x="118837" y="24305"/>
                    <a:pt x="118726" y="24287"/>
                    <a:pt x="118602" y="24256"/>
                  </a:cubicBezTo>
                  <a:cubicBezTo>
                    <a:pt x="118602" y="24330"/>
                    <a:pt x="118602" y="24480"/>
                    <a:pt x="118304" y="24554"/>
                  </a:cubicBezTo>
                  <a:lnTo>
                    <a:pt x="117706" y="25077"/>
                  </a:lnTo>
                  <a:lnTo>
                    <a:pt x="116437" y="26123"/>
                  </a:lnTo>
                  <a:lnTo>
                    <a:pt x="113972" y="28214"/>
                  </a:lnTo>
                  <a:cubicBezTo>
                    <a:pt x="113827" y="28317"/>
                    <a:pt x="113642" y="28363"/>
                    <a:pt x="113465" y="28363"/>
                  </a:cubicBezTo>
                  <a:cubicBezTo>
                    <a:pt x="113002" y="28363"/>
                    <a:pt x="112590" y="28049"/>
                    <a:pt x="113076" y="27616"/>
                  </a:cubicBezTo>
                  <a:lnTo>
                    <a:pt x="117109" y="24256"/>
                  </a:lnTo>
                  <a:cubicBezTo>
                    <a:pt x="117557" y="23807"/>
                    <a:pt x="118005" y="23509"/>
                    <a:pt x="118602" y="23285"/>
                  </a:cubicBezTo>
                  <a:cubicBezTo>
                    <a:pt x="117856" y="22612"/>
                    <a:pt x="117109" y="21940"/>
                    <a:pt x="116287" y="21268"/>
                  </a:cubicBezTo>
                  <a:lnTo>
                    <a:pt x="110611" y="25451"/>
                  </a:lnTo>
                  <a:cubicBezTo>
                    <a:pt x="110462" y="25550"/>
                    <a:pt x="110238" y="25600"/>
                    <a:pt x="110033" y="25600"/>
                  </a:cubicBezTo>
                  <a:cubicBezTo>
                    <a:pt x="109624" y="25600"/>
                    <a:pt x="109292" y="25401"/>
                    <a:pt x="109789" y="25002"/>
                  </a:cubicBezTo>
                  <a:lnTo>
                    <a:pt x="115540" y="20820"/>
                  </a:lnTo>
                  <a:lnTo>
                    <a:pt x="115690" y="20745"/>
                  </a:lnTo>
                  <a:cubicBezTo>
                    <a:pt x="99702" y="7125"/>
                    <a:pt x="79685" y="1"/>
                    <a:pt x="59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4528;p74">
              <a:extLst>
                <a:ext uri="{FF2B5EF4-FFF2-40B4-BE49-F238E27FC236}">
                  <a16:creationId xmlns:a16="http://schemas.microsoft.com/office/drawing/2014/main" id="{E8083F45-42CE-80F1-2FD5-25CCA3A93DB1}"/>
                </a:ext>
              </a:extLst>
            </p:cNvPr>
            <p:cNvSpPr/>
            <p:nvPr/>
          </p:nvSpPr>
          <p:spPr>
            <a:xfrm>
              <a:off x="2564474" y="194885"/>
              <a:ext cx="56386" cy="38365"/>
            </a:xfrm>
            <a:custGeom>
              <a:avLst/>
              <a:gdLst/>
              <a:ahLst/>
              <a:cxnLst/>
              <a:rect l="l" t="t" r="r" b="b"/>
              <a:pathLst>
                <a:path w="1868" h="1271" extrusionOk="0">
                  <a:moveTo>
                    <a:pt x="1867" y="1"/>
                  </a:moveTo>
                  <a:lnTo>
                    <a:pt x="1867" y="1"/>
                  </a:lnTo>
                  <a:cubicBezTo>
                    <a:pt x="1270" y="449"/>
                    <a:pt x="672" y="822"/>
                    <a:pt x="0" y="1271"/>
                  </a:cubicBezTo>
                  <a:lnTo>
                    <a:pt x="672" y="1046"/>
                  </a:lnTo>
                  <a:lnTo>
                    <a:pt x="1867" y="1"/>
                  </a:lnTo>
                  <a:close/>
                </a:path>
              </a:pathLst>
            </a:custGeom>
            <a:solidFill>
              <a:srgbClr val="E9AE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4529;p74">
              <a:extLst>
                <a:ext uri="{FF2B5EF4-FFF2-40B4-BE49-F238E27FC236}">
                  <a16:creationId xmlns:a16="http://schemas.microsoft.com/office/drawing/2014/main" id="{9C4B1A92-3AFD-F275-CCF6-94B02E099838}"/>
                </a:ext>
              </a:extLst>
            </p:cNvPr>
            <p:cNvSpPr/>
            <p:nvPr/>
          </p:nvSpPr>
          <p:spPr>
            <a:xfrm>
              <a:off x="1453058" y="-66602"/>
              <a:ext cx="3469585" cy="5179867"/>
            </a:xfrm>
            <a:custGeom>
              <a:avLst/>
              <a:gdLst/>
              <a:ahLst/>
              <a:cxnLst/>
              <a:rect l="l" t="t" r="r" b="b"/>
              <a:pathLst>
                <a:path w="114944" h="171604" extrusionOk="0">
                  <a:moveTo>
                    <a:pt x="40587" y="11035"/>
                  </a:moveTo>
                  <a:cubicBezTo>
                    <a:pt x="41061" y="11035"/>
                    <a:pt x="41499" y="11435"/>
                    <a:pt x="41004" y="11875"/>
                  </a:cubicBezTo>
                  <a:lnTo>
                    <a:pt x="36373" y="15908"/>
                  </a:lnTo>
                  <a:cubicBezTo>
                    <a:pt x="36216" y="16026"/>
                    <a:pt x="36028" y="16077"/>
                    <a:pt x="35849" y="16077"/>
                  </a:cubicBezTo>
                  <a:cubicBezTo>
                    <a:pt x="35345" y="16077"/>
                    <a:pt x="34906" y="15677"/>
                    <a:pt x="35402" y="15236"/>
                  </a:cubicBezTo>
                  <a:lnTo>
                    <a:pt x="40107" y="11203"/>
                  </a:lnTo>
                  <a:cubicBezTo>
                    <a:pt x="40245" y="11086"/>
                    <a:pt x="40418" y="11035"/>
                    <a:pt x="40587" y="11035"/>
                  </a:cubicBezTo>
                  <a:close/>
                  <a:moveTo>
                    <a:pt x="32191" y="36522"/>
                  </a:moveTo>
                  <a:lnTo>
                    <a:pt x="32191" y="36522"/>
                  </a:lnTo>
                  <a:cubicBezTo>
                    <a:pt x="32116" y="36821"/>
                    <a:pt x="31966" y="37045"/>
                    <a:pt x="31892" y="37343"/>
                  </a:cubicBezTo>
                  <a:cubicBezTo>
                    <a:pt x="31892" y="37194"/>
                    <a:pt x="31817" y="36970"/>
                    <a:pt x="31742" y="36821"/>
                  </a:cubicBezTo>
                  <a:cubicBezTo>
                    <a:pt x="31892" y="36746"/>
                    <a:pt x="32041" y="36671"/>
                    <a:pt x="32191" y="36522"/>
                  </a:cubicBezTo>
                  <a:close/>
                  <a:moveTo>
                    <a:pt x="32061" y="30646"/>
                  </a:moveTo>
                  <a:cubicBezTo>
                    <a:pt x="33296" y="30646"/>
                    <a:pt x="34462" y="31083"/>
                    <a:pt x="35253" y="32190"/>
                  </a:cubicBezTo>
                  <a:cubicBezTo>
                    <a:pt x="36597" y="33982"/>
                    <a:pt x="36149" y="37269"/>
                    <a:pt x="35850" y="39360"/>
                  </a:cubicBezTo>
                  <a:cubicBezTo>
                    <a:pt x="35551" y="41451"/>
                    <a:pt x="34580" y="43318"/>
                    <a:pt x="33012" y="44737"/>
                  </a:cubicBezTo>
                  <a:cubicBezTo>
                    <a:pt x="31633" y="45912"/>
                    <a:pt x="29590" y="46703"/>
                    <a:pt x="27648" y="46703"/>
                  </a:cubicBezTo>
                  <a:cubicBezTo>
                    <a:pt x="26750" y="46703"/>
                    <a:pt x="25874" y="46534"/>
                    <a:pt x="25095" y="46156"/>
                  </a:cubicBezTo>
                  <a:cubicBezTo>
                    <a:pt x="21286" y="44289"/>
                    <a:pt x="22407" y="37642"/>
                    <a:pt x="24423" y="34804"/>
                  </a:cubicBezTo>
                  <a:cubicBezTo>
                    <a:pt x="24722" y="34406"/>
                    <a:pt x="25850" y="34240"/>
                    <a:pt x="26525" y="34240"/>
                  </a:cubicBezTo>
                  <a:cubicBezTo>
                    <a:pt x="26863" y="34240"/>
                    <a:pt x="27087" y="34281"/>
                    <a:pt x="27037" y="34356"/>
                  </a:cubicBezTo>
                  <a:cubicBezTo>
                    <a:pt x="26589" y="35103"/>
                    <a:pt x="26216" y="35924"/>
                    <a:pt x="25992" y="36821"/>
                  </a:cubicBezTo>
                  <a:cubicBezTo>
                    <a:pt x="27187" y="36372"/>
                    <a:pt x="28232" y="35700"/>
                    <a:pt x="29203" y="34879"/>
                  </a:cubicBezTo>
                  <a:cubicBezTo>
                    <a:pt x="29360" y="34761"/>
                    <a:pt x="29548" y="34710"/>
                    <a:pt x="29727" y="34710"/>
                  </a:cubicBezTo>
                  <a:cubicBezTo>
                    <a:pt x="30231" y="34710"/>
                    <a:pt x="30670" y="35110"/>
                    <a:pt x="30174" y="35551"/>
                  </a:cubicBezTo>
                  <a:cubicBezTo>
                    <a:pt x="28830" y="36671"/>
                    <a:pt x="27336" y="37493"/>
                    <a:pt x="25768" y="38016"/>
                  </a:cubicBezTo>
                  <a:cubicBezTo>
                    <a:pt x="25618" y="38613"/>
                    <a:pt x="25543" y="39285"/>
                    <a:pt x="25543" y="39957"/>
                  </a:cubicBezTo>
                  <a:cubicBezTo>
                    <a:pt x="26888" y="39136"/>
                    <a:pt x="28157" y="38240"/>
                    <a:pt x="29427" y="37269"/>
                  </a:cubicBezTo>
                  <a:cubicBezTo>
                    <a:pt x="29561" y="37168"/>
                    <a:pt x="29905" y="37098"/>
                    <a:pt x="30190" y="37098"/>
                  </a:cubicBezTo>
                  <a:cubicBezTo>
                    <a:pt x="30541" y="37098"/>
                    <a:pt x="30802" y="37204"/>
                    <a:pt x="30473" y="37493"/>
                  </a:cubicBezTo>
                  <a:cubicBezTo>
                    <a:pt x="28904" y="38688"/>
                    <a:pt x="27187" y="39808"/>
                    <a:pt x="25469" y="40779"/>
                  </a:cubicBezTo>
                  <a:cubicBezTo>
                    <a:pt x="25469" y="41302"/>
                    <a:pt x="25469" y="41899"/>
                    <a:pt x="25618" y="42497"/>
                  </a:cubicBezTo>
                  <a:cubicBezTo>
                    <a:pt x="26738" y="41824"/>
                    <a:pt x="27859" y="41078"/>
                    <a:pt x="28904" y="40181"/>
                  </a:cubicBezTo>
                  <a:cubicBezTo>
                    <a:pt x="29055" y="40030"/>
                    <a:pt x="29250" y="39967"/>
                    <a:pt x="29434" y="39967"/>
                  </a:cubicBezTo>
                  <a:cubicBezTo>
                    <a:pt x="29888" y="39967"/>
                    <a:pt x="30279" y="40354"/>
                    <a:pt x="29801" y="40779"/>
                  </a:cubicBezTo>
                  <a:cubicBezTo>
                    <a:pt x="28606" y="41824"/>
                    <a:pt x="27261" y="42721"/>
                    <a:pt x="25842" y="43468"/>
                  </a:cubicBezTo>
                  <a:cubicBezTo>
                    <a:pt x="26066" y="44140"/>
                    <a:pt x="26514" y="44737"/>
                    <a:pt x="27112" y="45185"/>
                  </a:cubicBezTo>
                  <a:lnTo>
                    <a:pt x="29875" y="43468"/>
                  </a:lnTo>
                  <a:cubicBezTo>
                    <a:pt x="30036" y="43387"/>
                    <a:pt x="30293" y="43345"/>
                    <a:pt x="30519" y="43345"/>
                  </a:cubicBezTo>
                  <a:cubicBezTo>
                    <a:pt x="30921" y="43345"/>
                    <a:pt x="31223" y="43479"/>
                    <a:pt x="30697" y="43766"/>
                  </a:cubicBezTo>
                  <a:lnTo>
                    <a:pt x="27933" y="45484"/>
                  </a:lnTo>
                  <a:cubicBezTo>
                    <a:pt x="28094" y="45504"/>
                    <a:pt x="28254" y="45513"/>
                    <a:pt x="28412" y="45513"/>
                  </a:cubicBezTo>
                  <a:cubicBezTo>
                    <a:pt x="28846" y="45513"/>
                    <a:pt x="29268" y="45444"/>
                    <a:pt x="29651" y="45335"/>
                  </a:cubicBezTo>
                  <a:cubicBezTo>
                    <a:pt x="32564" y="44439"/>
                    <a:pt x="33236" y="40405"/>
                    <a:pt x="33311" y="37866"/>
                  </a:cubicBezTo>
                  <a:cubicBezTo>
                    <a:pt x="33460" y="36895"/>
                    <a:pt x="33386" y="35850"/>
                    <a:pt x="33311" y="34804"/>
                  </a:cubicBezTo>
                  <a:cubicBezTo>
                    <a:pt x="33133" y="33857"/>
                    <a:pt x="32251" y="31783"/>
                    <a:pt x="30963" y="31783"/>
                  </a:cubicBezTo>
                  <a:cubicBezTo>
                    <a:pt x="30627" y="31783"/>
                    <a:pt x="30262" y="31924"/>
                    <a:pt x="29875" y="32265"/>
                  </a:cubicBezTo>
                  <a:cubicBezTo>
                    <a:pt x="29552" y="32542"/>
                    <a:pt x="28487" y="32733"/>
                    <a:pt x="27844" y="32733"/>
                  </a:cubicBezTo>
                  <a:cubicBezTo>
                    <a:pt x="27447" y="32733"/>
                    <a:pt x="27211" y="32660"/>
                    <a:pt x="27411" y="32489"/>
                  </a:cubicBezTo>
                  <a:cubicBezTo>
                    <a:pt x="28573" y="31455"/>
                    <a:pt x="30381" y="30646"/>
                    <a:pt x="32061" y="30646"/>
                  </a:cubicBezTo>
                  <a:close/>
                  <a:moveTo>
                    <a:pt x="5901" y="71251"/>
                  </a:moveTo>
                  <a:cubicBezTo>
                    <a:pt x="5901" y="71550"/>
                    <a:pt x="5826" y="71848"/>
                    <a:pt x="5826" y="72147"/>
                  </a:cubicBezTo>
                  <a:cubicBezTo>
                    <a:pt x="5752" y="71998"/>
                    <a:pt x="5677" y="71923"/>
                    <a:pt x="5602" y="71848"/>
                  </a:cubicBezTo>
                  <a:cubicBezTo>
                    <a:pt x="5602" y="71624"/>
                    <a:pt x="5677" y="71400"/>
                    <a:pt x="5677" y="71251"/>
                  </a:cubicBezTo>
                  <a:close/>
                  <a:moveTo>
                    <a:pt x="16952" y="115982"/>
                  </a:moveTo>
                  <a:cubicBezTo>
                    <a:pt x="17653" y="115982"/>
                    <a:pt x="18169" y="116200"/>
                    <a:pt x="17552" y="116735"/>
                  </a:cubicBezTo>
                  <a:cubicBezTo>
                    <a:pt x="16357" y="117706"/>
                    <a:pt x="15461" y="119050"/>
                    <a:pt x="15013" y="120544"/>
                  </a:cubicBezTo>
                  <a:lnTo>
                    <a:pt x="16282" y="119797"/>
                  </a:lnTo>
                  <a:cubicBezTo>
                    <a:pt x="16419" y="119706"/>
                    <a:pt x="16559" y="119667"/>
                    <a:pt x="16688" y="119667"/>
                  </a:cubicBezTo>
                  <a:cubicBezTo>
                    <a:pt x="17193" y="119667"/>
                    <a:pt x="17534" y="120261"/>
                    <a:pt x="16880" y="120618"/>
                  </a:cubicBezTo>
                  <a:lnTo>
                    <a:pt x="14714" y="121888"/>
                  </a:lnTo>
                  <a:cubicBezTo>
                    <a:pt x="14639" y="122560"/>
                    <a:pt x="14639" y="123158"/>
                    <a:pt x="14789" y="123755"/>
                  </a:cubicBezTo>
                  <a:cubicBezTo>
                    <a:pt x="15834" y="122859"/>
                    <a:pt x="17104" y="122112"/>
                    <a:pt x="18448" y="121515"/>
                  </a:cubicBezTo>
                  <a:cubicBezTo>
                    <a:pt x="18559" y="121470"/>
                    <a:pt x="18671" y="121450"/>
                    <a:pt x="18776" y="121450"/>
                  </a:cubicBezTo>
                  <a:cubicBezTo>
                    <a:pt x="19381" y="121450"/>
                    <a:pt x="19809" y="122093"/>
                    <a:pt x="19046" y="122411"/>
                  </a:cubicBezTo>
                  <a:cubicBezTo>
                    <a:pt x="17552" y="123008"/>
                    <a:pt x="16208" y="123904"/>
                    <a:pt x="15087" y="125025"/>
                  </a:cubicBezTo>
                  <a:cubicBezTo>
                    <a:pt x="15087" y="125099"/>
                    <a:pt x="15087" y="125174"/>
                    <a:pt x="15087" y="125174"/>
                  </a:cubicBezTo>
                  <a:cubicBezTo>
                    <a:pt x="15386" y="125846"/>
                    <a:pt x="15685" y="126444"/>
                    <a:pt x="16133" y="126967"/>
                  </a:cubicBezTo>
                  <a:lnTo>
                    <a:pt x="19270" y="125324"/>
                  </a:lnTo>
                  <a:cubicBezTo>
                    <a:pt x="19428" y="125218"/>
                    <a:pt x="19736" y="125112"/>
                    <a:pt x="19982" y="125112"/>
                  </a:cubicBezTo>
                  <a:cubicBezTo>
                    <a:pt x="20084" y="125112"/>
                    <a:pt x="20175" y="125130"/>
                    <a:pt x="20241" y="125174"/>
                  </a:cubicBezTo>
                  <a:cubicBezTo>
                    <a:pt x="20390" y="125324"/>
                    <a:pt x="20315" y="125548"/>
                    <a:pt x="20091" y="125622"/>
                  </a:cubicBezTo>
                  <a:lnTo>
                    <a:pt x="16506" y="127489"/>
                  </a:lnTo>
                  <a:cubicBezTo>
                    <a:pt x="17104" y="128087"/>
                    <a:pt x="17701" y="128684"/>
                    <a:pt x="18374" y="129207"/>
                  </a:cubicBezTo>
                  <a:lnTo>
                    <a:pt x="21212" y="128162"/>
                  </a:lnTo>
                  <a:cubicBezTo>
                    <a:pt x="21348" y="128116"/>
                    <a:pt x="21594" y="128043"/>
                    <a:pt x="21817" y="128043"/>
                  </a:cubicBezTo>
                  <a:cubicBezTo>
                    <a:pt x="21961" y="128043"/>
                    <a:pt x="22095" y="128074"/>
                    <a:pt x="22183" y="128162"/>
                  </a:cubicBezTo>
                  <a:cubicBezTo>
                    <a:pt x="22332" y="128386"/>
                    <a:pt x="22033" y="128684"/>
                    <a:pt x="21809" y="128759"/>
                  </a:cubicBezTo>
                  <a:lnTo>
                    <a:pt x="19120" y="129655"/>
                  </a:lnTo>
                  <a:cubicBezTo>
                    <a:pt x="19793" y="130103"/>
                    <a:pt x="20465" y="130626"/>
                    <a:pt x="21137" y="131000"/>
                  </a:cubicBezTo>
                  <a:lnTo>
                    <a:pt x="23228" y="130178"/>
                  </a:lnTo>
                  <a:cubicBezTo>
                    <a:pt x="23319" y="130133"/>
                    <a:pt x="23548" y="130060"/>
                    <a:pt x="23747" y="130060"/>
                  </a:cubicBezTo>
                  <a:cubicBezTo>
                    <a:pt x="23875" y="130060"/>
                    <a:pt x="23991" y="130090"/>
                    <a:pt x="24050" y="130178"/>
                  </a:cubicBezTo>
                  <a:cubicBezTo>
                    <a:pt x="24199" y="130402"/>
                    <a:pt x="23826" y="130552"/>
                    <a:pt x="23676" y="130626"/>
                  </a:cubicBezTo>
                  <a:lnTo>
                    <a:pt x="21734" y="131448"/>
                  </a:lnTo>
                  <a:cubicBezTo>
                    <a:pt x="22361" y="131865"/>
                    <a:pt x="22964" y="132283"/>
                    <a:pt x="23530" y="132283"/>
                  </a:cubicBezTo>
                  <a:cubicBezTo>
                    <a:pt x="23977" y="132283"/>
                    <a:pt x="24401" y="132023"/>
                    <a:pt x="24797" y="131298"/>
                  </a:cubicBezTo>
                  <a:cubicBezTo>
                    <a:pt x="25095" y="130253"/>
                    <a:pt x="25095" y="129282"/>
                    <a:pt x="24871" y="128236"/>
                  </a:cubicBezTo>
                  <a:cubicBezTo>
                    <a:pt x="24573" y="126519"/>
                    <a:pt x="23751" y="124875"/>
                    <a:pt x="22556" y="123531"/>
                  </a:cubicBezTo>
                  <a:cubicBezTo>
                    <a:pt x="21660" y="122560"/>
                    <a:pt x="20539" y="122037"/>
                    <a:pt x="19643" y="121066"/>
                  </a:cubicBezTo>
                  <a:cubicBezTo>
                    <a:pt x="19270" y="120693"/>
                    <a:pt x="18149" y="118452"/>
                    <a:pt x="17701" y="118378"/>
                  </a:cubicBezTo>
                  <a:cubicBezTo>
                    <a:pt x="15955" y="118305"/>
                    <a:pt x="17754" y="116956"/>
                    <a:pt x="18745" y="116956"/>
                  </a:cubicBezTo>
                  <a:cubicBezTo>
                    <a:pt x="18771" y="116956"/>
                    <a:pt x="18797" y="116957"/>
                    <a:pt x="18822" y="116959"/>
                  </a:cubicBezTo>
                  <a:cubicBezTo>
                    <a:pt x="20988" y="117183"/>
                    <a:pt x="20988" y="118901"/>
                    <a:pt x="22481" y="120394"/>
                  </a:cubicBezTo>
                  <a:cubicBezTo>
                    <a:pt x="24274" y="122112"/>
                    <a:pt x="26066" y="123158"/>
                    <a:pt x="27037" y="125622"/>
                  </a:cubicBezTo>
                  <a:cubicBezTo>
                    <a:pt x="28382" y="129058"/>
                    <a:pt x="27709" y="133688"/>
                    <a:pt x="23378" y="134136"/>
                  </a:cubicBezTo>
                  <a:cubicBezTo>
                    <a:pt x="23231" y="134154"/>
                    <a:pt x="23087" y="134162"/>
                    <a:pt x="22946" y="134162"/>
                  </a:cubicBezTo>
                  <a:cubicBezTo>
                    <a:pt x="21287" y="134162"/>
                    <a:pt x="19974" y="133009"/>
                    <a:pt x="18598" y="132045"/>
                  </a:cubicBezTo>
                  <a:cubicBezTo>
                    <a:pt x="16506" y="130701"/>
                    <a:pt x="14191" y="129282"/>
                    <a:pt x="12996" y="127041"/>
                  </a:cubicBezTo>
                  <a:cubicBezTo>
                    <a:pt x="11054" y="123382"/>
                    <a:pt x="12100" y="118901"/>
                    <a:pt x="15386" y="116361"/>
                  </a:cubicBezTo>
                  <a:cubicBezTo>
                    <a:pt x="15688" y="116126"/>
                    <a:pt x="16381" y="115982"/>
                    <a:pt x="16952" y="115982"/>
                  </a:cubicBezTo>
                  <a:close/>
                  <a:moveTo>
                    <a:pt x="96047" y="164235"/>
                  </a:moveTo>
                  <a:lnTo>
                    <a:pt x="96421" y="164459"/>
                  </a:lnTo>
                  <a:lnTo>
                    <a:pt x="96047" y="164310"/>
                  </a:lnTo>
                  <a:lnTo>
                    <a:pt x="96047" y="164235"/>
                  </a:lnTo>
                  <a:close/>
                  <a:moveTo>
                    <a:pt x="55045" y="0"/>
                  </a:moveTo>
                  <a:cubicBezTo>
                    <a:pt x="49294" y="2316"/>
                    <a:pt x="43842" y="5228"/>
                    <a:pt x="38763" y="8664"/>
                  </a:cubicBezTo>
                  <a:lnTo>
                    <a:pt x="37493" y="9709"/>
                  </a:lnTo>
                  <a:lnTo>
                    <a:pt x="36821" y="9934"/>
                  </a:lnTo>
                  <a:cubicBezTo>
                    <a:pt x="15984" y="24796"/>
                    <a:pt x="2689" y="47949"/>
                    <a:pt x="374" y="73417"/>
                  </a:cubicBezTo>
                  <a:cubicBezTo>
                    <a:pt x="4183" y="70728"/>
                    <a:pt x="8216" y="68338"/>
                    <a:pt x="12399" y="66172"/>
                  </a:cubicBezTo>
                  <a:cubicBezTo>
                    <a:pt x="12514" y="66103"/>
                    <a:pt x="12716" y="66069"/>
                    <a:pt x="12915" y="66069"/>
                  </a:cubicBezTo>
                  <a:cubicBezTo>
                    <a:pt x="13358" y="66069"/>
                    <a:pt x="13787" y="66236"/>
                    <a:pt x="13220" y="66546"/>
                  </a:cubicBezTo>
                  <a:cubicBezTo>
                    <a:pt x="8739" y="68786"/>
                    <a:pt x="4482" y="71400"/>
                    <a:pt x="374" y="74313"/>
                  </a:cubicBezTo>
                  <a:lnTo>
                    <a:pt x="299" y="74313"/>
                  </a:lnTo>
                  <a:cubicBezTo>
                    <a:pt x="150" y="76554"/>
                    <a:pt x="1" y="78719"/>
                    <a:pt x="1" y="80960"/>
                  </a:cubicBezTo>
                  <a:lnTo>
                    <a:pt x="4258" y="78047"/>
                  </a:lnTo>
                  <a:cubicBezTo>
                    <a:pt x="4399" y="77959"/>
                    <a:pt x="4569" y="77921"/>
                    <a:pt x="4737" y="77921"/>
                  </a:cubicBezTo>
                  <a:cubicBezTo>
                    <a:pt x="5280" y="77921"/>
                    <a:pt x="5799" y="78320"/>
                    <a:pt x="5229" y="78719"/>
                  </a:cubicBezTo>
                  <a:lnTo>
                    <a:pt x="1" y="82230"/>
                  </a:lnTo>
                  <a:cubicBezTo>
                    <a:pt x="1" y="83499"/>
                    <a:pt x="1" y="84769"/>
                    <a:pt x="75" y="86039"/>
                  </a:cubicBezTo>
                  <a:cubicBezTo>
                    <a:pt x="1494" y="84993"/>
                    <a:pt x="2913" y="83947"/>
                    <a:pt x="4333" y="82977"/>
                  </a:cubicBezTo>
                  <a:cubicBezTo>
                    <a:pt x="4491" y="82871"/>
                    <a:pt x="4734" y="82821"/>
                    <a:pt x="4949" y="82821"/>
                  </a:cubicBezTo>
                  <a:cubicBezTo>
                    <a:pt x="5340" y="82821"/>
                    <a:pt x="5636" y="82986"/>
                    <a:pt x="5154" y="83275"/>
                  </a:cubicBezTo>
                  <a:cubicBezTo>
                    <a:pt x="3436" y="84470"/>
                    <a:pt x="1718" y="85740"/>
                    <a:pt x="150" y="87010"/>
                  </a:cubicBezTo>
                  <a:cubicBezTo>
                    <a:pt x="1793" y="121515"/>
                    <a:pt x="23303" y="151837"/>
                    <a:pt x="55343" y="164832"/>
                  </a:cubicBezTo>
                  <a:cubicBezTo>
                    <a:pt x="55418" y="164758"/>
                    <a:pt x="55493" y="164758"/>
                    <a:pt x="55642" y="164758"/>
                  </a:cubicBezTo>
                  <a:lnTo>
                    <a:pt x="59376" y="166401"/>
                  </a:lnTo>
                  <a:lnTo>
                    <a:pt x="59675" y="166476"/>
                  </a:lnTo>
                  <a:cubicBezTo>
                    <a:pt x="59750" y="166401"/>
                    <a:pt x="59750" y="166401"/>
                    <a:pt x="59824" y="166326"/>
                  </a:cubicBezTo>
                  <a:cubicBezTo>
                    <a:pt x="63484" y="163413"/>
                    <a:pt x="67293" y="160725"/>
                    <a:pt x="71251" y="158260"/>
                  </a:cubicBezTo>
                  <a:cubicBezTo>
                    <a:pt x="71372" y="158200"/>
                    <a:pt x="71545" y="158172"/>
                    <a:pt x="71719" y="158172"/>
                  </a:cubicBezTo>
                  <a:cubicBezTo>
                    <a:pt x="72195" y="158172"/>
                    <a:pt x="72674" y="158380"/>
                    <a:pt x="72073" y="158708"/>
                  </a:cubicBezTo>
                  <a:cubicBezTo>
                    <a:pt x="68189" y="161098"/>
                    <a:pt x="64455" y="163712"/>
                    <a:pt x="60870" y="166550"/>
                  </a:cubicBezTo>
                  <a:cubicBezTo>
                    <a:pt x="60721" y="166700"/>
                    <a:pt x="60571" y="166700"/>
                    <a:pt x="60347" y="166774"/>
                  </a:cubicBezTo>
                  <a:cubicBezTo>
                    <a:pt x="64007" y="167969"/>
                    <a:pt x="67816" y="169015"/>
                    <a:pt x="71550" y="169762"/>
                  </a:cubicBezTo>
                  <a:lnTo>
                    <a:pt x="71774" y="169538"/>
                  </a:lnTo>
                  <a:lnTo>
                    <a:pt x="72446" y="169762"/>
                  </a:lnTo>
                  <a:cubicBezTo>
                    <a:pt x="72521" y="169836"/>
                    <a:pt x="72596" y="169911"/>
                    <a:pt x="72671" y="169986"/>
                  </a:cubicBezTo>
                  <a:lnTo>
                    <a:pt x="73492" y="170135"/>
                  </a:lnTo>
                  <a:lnTo>
                    <a:pt x="85442" y="161621"/>
                  </a:lnTo>
                  <a:cubicBezTo>
                    <a:pt x="85596" y="161518"/>
                    <a:pt x="85829" y="161469"/>
                    <a:pt x="86038" y="161469"/>
                  </a:cubicBezTo>
                  <a:cubicBezTo>
                    <a:pt x="86439" y="161469"/>
                    <a:pt x="86754" y="161651"/>
                    <a:pt x="86263" y="161994"/>
                  </a:cubicBezTo>
                  <a:lnTo>
                    <a:pt x="74612" y="170359"/>
                  </a:lnTo>
                  <a:cubicBezTo>
                    <a:pt x="76405" y="170658"/>
                    <a:pt x="78197" y="170882"/>
                    <a:pt x="79915" y="171106"/>
                  </a:cubicBezTo>
                  <a:cubicBezTo>
                    <a:pt x="81409" y="171181"/>
                    <a:pt x="82828" y="171330"/>
                    <a:pt x="84247" y="171330"/>
                  </a:cubicBezTo>
                  <a:cubicBezTo>
                    <a:pt x="84396" y="171405"/>
                    <a:pt x="84546" y="171405"/>
                    <a:pt x="84695" y="171405"/>
                  </a:cubicBezTo>
                  <a:cubicBezTo>
                    <a:pt x="85442" y="171480"/>
                    <a:pt x="86114" y="171554"/>
                    <a:pt x="86786" y="171554"/>
                  </a:cubicBezTo>
                  <a:cubicBezTo>
                    <a:pt x="87745" y="171585"/>
                    <a:pt x="88704" y="171603"/>
                    <a:pt x="89669" y="171603"/>
                  </a:cubicBezTo>
                  <a:cubicBezTo>
                    <a:pt x="91032" y="171603"/>
                    <a:pt x="92407" y="171567"/>
                    <a:pt x="93807" y="171480"/>
                  </a:cubicBezTo>
                  <a:cubicBezTo>
                    <a:pt x="94404" y="171405"/>
                    <a:pt x="94927" y="171405"/>
                    <a:pt x="95599" y="171330"/>
                  </a:cubicBezTo>
                  <a:lnTo>
                    <a:pt x="95674" y="171330"/>
                  </a:lnTo>
                  <a:cubicBezTo>
                    <a:pt x="99707" y="171031"/>
                    <a:pt x="103665" y="170434"/>
                    <a:pt x="107624" y="169612"/>
                  </a:cubicBezTo>
                  <a:lnTo>
                    <a:pt x="107624" y="169314"/>
                  </a:lnTo>
                  <a:lnTo>
                    <a:pt x="108669" y="169314"/>
                  </a:lnTo>
                  <a:cubicBezTo>
                    <a:pt x="110686" y="168866"/>
                    <a:pt x="112777" y="168343"/>
                    <a:pt x="114794" y="167671"/>
                  </a:cubicBezTo>
                  <a:cubicBezTo>
                    <a:pt x="114943" y="166326"/>
                    <a:pt x="114047" y="165057"/>
                    <a:pt x="112702" y="164832"/>
                  </a:cubicBezTo>
                  <a:cubicBezTo>
                    <a:pt x="98960" y="163413"/>
                    <a:pt x="88355" y="153256"/>
                    <a:pt x="76405" y="147431"/>
                  </a:cubicBezTo>
                  <a:cubicBezTo>
                    <a:pt x="70281" y="144443"/>
                    <a:pt x="63783" y="142128"/>
                    <a:pt x="58331" y="138095"/>
                  </a:cubicBezTo>
                  <a:cubicBezTo>
                    <a:pt x="58107" y="137871"/>
                    <a:pt x="57808" y="137572"/>
                    <a:pt x="57435" y="137348"/>
                  </a:cubicBezTo>
                  <a:cubicBezTo>
                    <a:pt x="54654" y="139722"/>
                    <a:pt x="51134" y="141049"/>
                    <a:pt x="47490" y="141049"/>
                  </a:cubicBezTo>
                  <a:cubicBezTo>
                    <a:pt x="47121" y="141049"/>
                    <a:pt x="46751" y="141035"/>
                    <a:pt x="46381" y="141008"/>
                  </a:cubicBezTo>
                  <a:cubicBezTo>
                    <a:pt x="41676" y="140485"/>
                    <a:pt x="41676" y="137199"/>
                    <a:pt x="41153" y="133315"/>
                  </a:cubicBezTo>
                  <a:cubicBezTo>
                    <a:pt x="40630" y="129133"/>
                    <a:pt x="36298" y="127265"/>
                    <a:pt x="37045" y="122784"/>
                  </a:cubicBezTo>
                  <a:cubicBezTo>
                    <a:pt x="37493" y="120096"/>
                    <a:pt x="38464" y="118452"/>
                    <a:pt x="39809" y="117556"/>
                  </a:cubicBezTo>
                  <a:cubicBezTo>
                    <a:pt x="35850" y="113000"/>
                    <a:pt x="31892" y="108295"/>
                    <a:pt x="29502" y="102843"/>
                  </a:cubicBezTo>
                  <a:cubicBezTo>
                    <a:pt x="27261" y="100752"/>
                    <a:pt x="25469" y="98287"/>
                    <a:pt x="24274" y="95449"/>
                  </a:cubicBezTo>
                  <a:cubicBezTo>
                    <a:pt x="19643" y="84620"/>
                    <a:pt x="17851" y="71251"/>
                    <a:pt x="26066" y="61840"/>
                  </a:cubicBezTo>
                  <a:cubicBezTo>
                    <a:pt x="25842" y="61542"/>
                    <a:pt x="25842" y="61168"/>
                    <a:pt x="26365" y="60720"/>
                  </a:cubicBezTo>
                  <a:cubicBezTo>
                    <a:pt x="26888" y="60272"/>
                    <a:pt x="27635" y="59674"/>
                    <a:pt x="28382" y="59152"/>
                  </a:cubicBezTo>
                  <a:cubicBezTo>
                    <a:pt x="30996" y="52131"/>
                    <a:pt x="34506" y="45260"/>
                    <a:pt x="36597" y="37941"/>
                  </a:cubicBezTo>
                  <a:cubicBezTo>
                    <a:pt x="37792" y="33833"/>
                    <a:pt x="38315" y="29501"/>
                    <a:pt x="40182" y="25692"/>
                  </a:cubicBezTo>
                  <a:cubicBezTo>
                    <a:pt x="41750" y="22705"/>
                    <a:pt x="43692" y="19941"/>
                    <a:pt x="45858" y="17402"/>
                  </a:cubicBezTo>
                  <a:cubicBezTo>
                    <a:pt x="49817" y="12473"/>
                    <a:pt x="53775" y="7618"/>
                    <a:pt x="55119" y="1270"/>
                  </a:cubicBezTo>
                  <a:cubicBezTo>
                    <a:pt x="55194" y="822"/>
                    <a:pt x="55194" y="374"/>
                    <a:pt x="5504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4530;p74">
              <a:extLst>
                <a:ext uri="{FF2B5EF4-FFF2-40B4-BE49-F238E27FC236}">
                  <a16:creationId xmlns:a16="http://schemas.microsoft.com/office/drawing/2014/main" id="{3C30AB44-FAC4-C604-0A06-97380446543B}"/>
                </a:ext>
              </a:extLst>
            </p:cNvPr>
            <p:cNvSpPr/>
            <p:nvPr/>
          </p:nvSpPr>
          <p:spPr>
            <a:xfrm>
              <a:off x="2796652" y="3486241"/>
              <a:ext cx="78934" cy="45127"/>
            </a:xfrm>
            <a:custGeom>
              <a:avLst/>
              <a:gdLst/>
              <a:ahLst/>
              <a:cxnLst/>
              <a:rect l="l" t="t" r="r" b="b"/>
              <a:pathLst>
                <a:path w="2615" h="1495" extrusionOk="0">
                  <a:moveTo>
                    <a:pt x="1" y="1"/>
                  </a:moveTo>
                  <a:lnTo>
                    <a:pt x="1" y="1"/>
                  </a:lnTo>
                  <a:cubicBezTo>
                    <a:pt x="822" y="225"/>
                    <a:pt x="1569" y="747"/>
                    <a:pt x="2092" y="1494"/>
                  </a:cubicBezTo>
                  <a:cubicBezTo>
                    <a:pt x="2167" y="1121"/>
                    <a:pt x="2391" y="747"/>
                    <a:pt x="2615" y="523"/>
                  </a:cubicBezTo>
                  <a:cubicBezTo>
                    <a:pt x="1793" y="299"/>
                    <a:pt x="748" y="7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4531;p74">
              <a:extLst>
                <a:ext uri="{FF2B5EF4-FFF2-40B4-BE49-F238E27FC236}">
                  <a16:creationId xmlns:a16="http://schemas.microsoft.com/office/drawing/2014/main" id="{504F4AB0-89CE-456F-133F-EADCD45F3A56}"/>
                </a:ext>
              </a:extLst>
            </p:cNvPr>
            <p:cNvSpPr/>
            <p:nvPr/>
          </p:nvSpPr>
          <p:spPr>
            <a:xfrm>
              <a:off x="2147418" y="1645844"/>
              <a:ext cx="786802" cy="1037911"/>
            </a:xfrm>
            <a:custGeom>
              <a:avLst/>
              <a:gdLst/>
              <a:ahLst/>
              <a:cxnLst/>
              <a:rect l="l" t="t" r="r" b="b"/>
              <a:pathLst>
                <a:path w="26066" h="34385" extrusionOk="0">
                  <a:moveTo>
                    <a:pt x="15004" y="0"/>
                  </a:moveTo>
                  <a:cubicBezTo>
                    <a:pt x="14832" y="0"/>
                    <a:pt x="14660" y="10"/>
                    <a:pt x="14489" y="29"/>
                  </a:cubicBezTo>
                  <a:cubicBezTo>
                    <a:pt x="11054" y="1074"/>
                    <a:pt x="7992" y="2792"/>
                    <a:pt x="5303" y="5107"/>
                  </a:cubicBezTo>
                  <a:cubicBezTo>
                    <a:pt x="4705" y="5780"/>
                    <a:pt x="4183" y="6452"/>
                    <a:pt x="3734" y="7199"/>
                  </a:cubicBezTo>
                  <a:lnTo>
                    <a:pt x="13220" y="3016"/>
                  </a:lnTo>
                  <a:cubicBezTo>
                    <a:pt x="13347" y="2960"/>
                    <a:pt x="13476" y="2935"/>
                    <a:pt x="13597" y="2935"/>
                  </a:cubicBezTo>
                  <a:cubicBezTo>
                    <a:pt x="14115" y="2935"/>
                    <a:pt x="14469" y="3385"/>
                    <a:pt x="13742" y="3688"/>
                  </a:cubicBezTo>
                  <a:lnTo>
                    <a:pt x="2988" y="8543"/>
                  </a:lnTo>
                  <a:cubicBezTo>
                    <a:pt x="2315" y="9738"/>
                    <a:pt x="1718" y="11008"/>
                    <a:pt x="1344" y="12277"/>
                  </a:cubicBezTo>
                  <a:cubicBezTo>
                    <a:pt x="6573" y="9813"/>
                    <a:pt x="11950" y="7572"/>
                    <a:pt x="17327" y="5406"/>
                  </a:cubicBezTo>
                  <a:cubicBezTo>
                    <a:pt x="17471" y="5344"/>
                    <a:pt x="17638" y="5317"/>
                    <a:pt x="17785" y="5317"/>
                  </a:cubicBezTo>
                  <a:cubicBezTo>
                    <a:pt x="18172" y="5317"/>
                    <a:pt x="18425" y="5509"/>
                    <a:pt x="17775" y="5780"/>
                  </a:cubicBezTo>
                  <a:cubicBezTo>
                    <a:pt x="12174" y="8020"/>
                    <a:pt x="6573" y="10410"/>
                    <a:pt x="1120" y="13024"/>
                  </a:cubicBezTo>
                  <a:cubicBezTo>
                    <a:pt x="822" y="13920"/>
                    <a:pt x="598" y="14817"/>
                    <a:pt x="448" y="15787"/>
                  </a:cubicBezTo>
                  <a:cubicBezTo>
                    <a:pt x="5079" y="13472"/>
                    <a:pt x="9784" y="11381"/>
                    <a:pt x="14564" y="9514"/>
                  </a:cubicBezTo>
                  <a:cubicBezTo>
                    <a:pt x="14697" y="9438"/>
                    <a:pt x="14850" y="9405"/>
                    <a:pt x="14989" y="9405"/>
                  </a:cubicBezTo>
                  <a:cubicBezTo>
                    <a:pt x="15399" y="9405"/>
                    <a:pt x="15699" y="9684"/>
                    <a:pt x="15087" y="9962"/>
                  </a:cubicBezTo>
                  <a:cubicBezTo>
                    <a:pt x="10008" y="11978"/>
                    <a:pt x="5153" y="14144"/>
                    <a:pt x="299" y="16609"/>
                  </a:cubicBezTo>
                  <a:cubicBezTo>
                    <a:pt x="149" y="17580"/>
                    <a:pt x="75" y="18626"/>
                    <a:pt x="75" y="19671"/>
                  </a:cubicBezTo>
                  <a:cubicBezTo>
                    <a:pt x="5153" y="17655"/>
                    <a:pt x="10157" y="15489"/>
                    <a:pt x="15012" y="13024"/>
                  </a:cubicBezTo>
                  <a:cubicBezTo>
                    <a:pt x="15156" y="12952"/>
                    <a:pt x="15376" y="12919"/>
                    <a:pt x="15582" y="12919"/>
                  </a:cubicBezTo>
                  <a:cubicBezTo>
                    <a:pt x="16019" y="12919"/>
                    <a:pt x="16392" y="13069"/>
                    <a:pt x="15834" y="13323"/>
                  </a:cubicBezTo>
                  <a:cubicBezTo>
                    <a:pt x="10680" y="15937"/>
                    <a:pt x="5452" y="18252"/>
                    <a:pt x="0" y="20343"/>
                  </a:cubicBezTo>
                  <a:cubicBezTo>
                    <a:pt x="0" y="21389"/>
                    <a:pt x="75" y="22509"/>
                    <a:pt x="149" y="23555"/>
                  </a:cubicBezTo>
                  <a:cubicBezTo>
                    <a:pt x="5378" y="21613"/>
                    <a:pt x="10456" y="19372"/>
                    <a:pt x="15385" y="16833"/>
                  </a:cubicBezTo>
                  <a:cubicBezTo>
                    <a:pt x="15526" y="16727"/>
                    <a:pt x="15883" y="16655"/>
                    <a:pt x="16135" y="16655"/>
                  </a:cubicBezTo>
                  <a:cubicBezTo>
                    <a:pt x="16417" y="16655"/>
                    <a:pt x="16566" y="16746"/>
                    <a:pt x="16132" y="16982"/>
                  </a:cubicBezTo>
                  <a:cubicBezTo>
                    <a:pt x="10979" y="19671"/>
                    <a:pt x="5676" y="21986"/>
                    <a:pt x="224" y="24003"/>
                  </a:cubicBezTo>
                  <a:cubicBezTo>
                    <a:pt x="374" y="25123"/>
                    <a:pt x="523" y="26244"/>
                    <a:pt x="672" y="27364"/>
                  </a:cubicBezTo>
                  <a:lnTo>
                    <a:pt x="14788" y="21240"/>
                  </a:lnTo>
                  <a:cubicBezTo>
                    <a:pt x="14913" y="21193"/>
                    <a:pt x="15048" y="21172"/>
                    <a:pt x="15175" y="21172"/>
                  </a:cubicBezTo>
                  <a:cubicBezTo>
                    <a:pt x="15654" y="21172"/>
                    <a:pt x="16019" y="21467"/>
                    <a:pt x="15311" y="21762"/>
                  </a:cubicBezTo>
                  <a:lnTo>
                    <a:pt x="822" y="28036"/>
                  </a:lnTo>
                  <a:cubicBezTo>
                    <a:pt x="896" y="28484"/>
                    <a:pt x="971" y="28932"/>
                    <a:pt x="1120" y="29380"/>
                  </a:cubicBezTo>
                  <a:cubicBezTo>
                    <a:pt x="1195" y="29754"/>
                    <a:pt x="1270" y="29978"/>
                    <a:pt x="1344" y="30277"/>
                  </a:cubicBezTo>
                  <a:cubicBezTo>
                    <a:pt x="7095" y="27887"/>
                    <a:pt x="12697" y="25198"/>
                    <a:pt x="18149" y="22285"/>
                  </a:cubicBezTo>
                  <a:cubicBezTo>
                    <a:pt x="18290" y="22214"/>
                    <a:pt x="18429" y="22184"/>
                    <a:pt x="18556" y="22184"/>
                  </a:cubicBezTo>
                  <a:cubicBezTo>
                    <a:pt x="19097" y="22184"/>
                    <a:pt x="19412" y="22743"/>
                    <a:pt x="18746" y="23107"/>
                  </a:cubicBezTo>
                  <a:cubicBezTo>
                    <a:pt x="13145" y="26094"/>
                    <a:pt x="7469" y="28783"/>
                    <a:pt x="1569" y="31247"/>
                  </a:cubicBezTo>
                  <a:cubicBezTo>
                    <a:pt x="1867" y="32293"/>
                    <a:pt x="2241" y="33339"/>
                    <a:pt x="2614" y="34384"/>
                  </a:cubicBezTo>
                  <a:cubicBezTo>
                    <a:pt x="10008" y="31173"/>
                    <a:pt x="17551" y="28260"/>
                    <a:pt x="25244" y="25721"/>
                  </a:cubicBezTo>
                  <a:cubicBezTo>
                    <a:pt x="25332" y="25677"/>
                    <a:pt x="25419" y="25659"/>
                    <a:pt x="25501" y="25659"/>
                  </a:cubicBezTo>
                  <a:cubicBezTo>
                    <a:pt x="25699" y="25659"/>
                    <a:pt x="25863" y="25764"/>
                    <a:pt x="25916" y="25870"/>
                  </a:cubicBezTo>
                  <a:cubicBezTo>
                    <a:pt x="26066" y="21762"/>
                    <a:pt x="25244" y="17729"/>
                    <a:pt x="23526" y="14070"/>
                  </a:cubicBezTo>
                  <a:cubicBezTo>
                    <a:pt x="22182" y="11082"/>
                    <a:pt x="21734" y="8394"/>
                    <a:pt x="20912" y="5331"/>
                  </a:cubicBezTo>
                  <a:cubicBezTo>
                    <a:pt x="20464" y="3688"/>
                    <a:pt x="19568" y="2269"/>
                    <a:pt x="18373" y="1224"/>
                  </a:cubicBezTo>
                  <a:cubicBezTo>
                    <a:pt x="17395" y="441"/>
                    <a:pt x="16189" y="0"/>
                    <a:pt x="15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4532;p74">
              <a:extLst>
                <a:ext uri="{FF2B5EF4-FFF2-40B4-BE49-F238E27FC236}">
                  <a16:creationId xmlns:a16="http://schemas.microsoft.com/office/drawing/2014/main" id="{C92AAC31-36C5-8A38-181A-70F9A5549F3C}"/>
                </a:ext>
              </a:extLst>
            </p:cNvPr>
            <p:cNvSpPr/>
            <p:nvPr/>
          </p:nvSpPr>
          <p:spPr>
            <a:xfrm>
              <a:off x="2235314" y="2442468"/>
              <a:ext cx="694406" cy="682453"/>
            </a:xfrm>
            <a:custGeom>
              <a:avLst/>
              <a:gdLst/>
              <a:ahLst/>
              <a:cxnLst/>
              <a:rect l="l" t="t" r="r" b="b"/>
              <a:pathLst>
                <a:path w="23005" h="22609" extrusionOk="0">
                  <a:moveTo>
                    <a:pt x="23004" y="1"/>
                  </a:moveTo>
                  <a:cubicBezTo>
                    <a:pt x="22855" y="76"/>
                    <a:pt x="22706" y="150"/>
                    <a:pt x="22556" y="225"/>
                  </a:cubicBezTo>
                  <a:cubicBezTo>
                    <a:pt x="14938" y="2764"/>
                    <a:pt x="7395" y="5677"/>
                    <a:pt x="1" y="8889"/>
                  </a:cubicBezTo>
                  <a:cubicBezTo>
                    <a:pt x="524" y="10308"/>
                    <a:pt x="1121" y="11652"/>
                    <a:pt x="1868" y="12996"/>
                  </a:cubicBezTo>
                  <a:cubicBezTo>
                    <a:pt x="3735" y="12025"/>
                    <a:pt x="5826" y="11353"/>
                    <a:pt x="7694" y="10457"/>
                  </a:cubicBezTo>
                  <a:cubicBezTo>
                    <a:pt x="10233" y="9337"/>
                    <a:pt x="12698" y="8142"/>
                    <a:pt x="15162" y="6947"/>
                  </a:cubicBezTo>
                  <a:cubicBezTo>
                    <a:pt x="15301" y="6877"/>
                    <a:pt x="15511" y="6844"/>
                    <a:pt x="15711" y="6844"/>
                  </a:cubicBezTo>
                  <a:cubicBezTo>
                    <a:pt x="16157" y="6844"/>
                    <a:pt x="16551" y="7011"/>
                    <a:pt x="15984" y="7320"/>
                  </a:cubicBezTo>
                  <a:cubicBezTo>
                    <a:pt x="12772" y="8889"/>
                    <a:pt x="9486" y="10457"/>
                    <a:pt x="6200" y="11876"/>
                  </a:cubicBezTo>
                  <a:cubicBezTo>
                    <a:pt x="4930" y="12548"/>
                    <a:pt x="3586" y="13146"/>
                    <a:pt x="2241" y="13743"/>
                  </a:cubicBezTo>
                  <a:cubicBezTo>
                    <a:pt x="2690" y="14565"/>
                    <a:pt x="3212" y="15386"/>
                    <a:pt x="3735" y="16133"/>
                  </a:cubicBezTo>
                  <a:lnTo>
                    <a:pt x="13893" y="10980"/>
                  </a:lnTo>
                  <a:cubicBezTo>
                    <a:pt x="14016" y="10918"/>
                    <a:pt x="14196" y="10890"/>
                    <a:pt x="14376" y="10890"/>
                  </a:cubicBezTo>
                  <a:cubicBezTo>
                    <a:pt x="14851" y="10890"/>
                    <a:pt x="15330" y="11083"/>
                    <a:pt x="14789" y="11353"/>
                  </a:cubicBezTo>
                  <a:lnTo>
                    <a:pt x="4109" y="16731"/>
                  </a:lnTo>
                  <a:cubicBezTo>
                    <a:pt x="4706" y="17552"/>
                    <a:pt x="5453" y="18448"/>
                    <a:pt x="6200" y="19195"/>
                  </a:cubicBezTo>
                  <a:lnTo>
                    <a:pt x="18374" y="13444"/>
                  </a:lnTo>
                  <a:cubicBezTo>
                    <a:pt x="18508" y="13377"/>
                    <a:pt x="18651" y="13348"/>
                    <a:pt x="18781" y="13348"/>
                  </a:cubicBezTo>
                  <a:cubicBezTo>
                    <a:pt x="19228" y="13348"/>
                    <a:pt x="19533" y="13695"/>
                    <a:pt x="18897" y="14042"/>
                  </a:cubicBezTo>
                  <a:lnTo>
                    <a:pt x="6797" y="19793"/>
                  </a:lnTo>
                  <a:cubicBezTo>
                    <a:pt x="7470" y="20390"/>
                    <a:pt x="8216" y="20913"/>
                    <a:pt x="9038" y="21361"/>
                  </a:cubicBezTo>
                  <a:cubicBezTo>
                    <a:pt x="12324" y="19718"/>
                    <a:pt x="15685" y="18224"/>
                    <a:pt x="19046" y="16805"/>
                  </a:cubicBezTo>
                  <a:cubicBezTo>
                    <a:pt x="19138" y="16774"/>
                    <a:pt x="19232" y="16761"/>
                    <a:pt x="19323" y="16761"/>
                  </a:cubicBezTo>
                  <a:cubicBezTo>
                    <a:pt x="19894" y="16761"/>
                    <a:pt x="20352" y="17305"/>
                    <a:pt x="19643" y="17627"/>
                  </a:cubicBezTo>
                  <a:cubicBezTo>
                    <a:pt x="16432" y="18896"/>
                    <a:pt x="13220" y="20316"/>
                    <a:pt x="10158" y="21884"/>
                  </a:cubicBezTo>
                  <a:cubicBezTo>
                    <a:pt x="11428" y="22365"/>
                    <a:pt x="12777" y="22608"/>
                    <a:pt x="14125" y="22608"/>
                  </a:cubicBezTo>
                  <a:cubicBezTo>
                    <a:pt x="15710" y="22608"/>
                    <a:pt x="17294" y="22271"/>
                    <a:pt x="18747" y="21585"/>
                  </a:cubicBezTo>
                  <a:cubicBezTo>
                    <a:pt x="19046" y="21436"/>
                    <a:pt x="19419" y="21361"/>
                    <a:pt x="19793" y="21361"/>
                  </a:cubicBezTo>
                  <a:cubicBezTo>
                    <a:pt x="21585" y="20091"/>
                    <a:pt x="22481" y="17926"/>
                    <a:pt x="22257" y="15760"/>
                  </a:cubicBezTo>
                  <a:cubicBezTo>
                    <a:pt x="22183" y="15162"/>
                    <a:pt x="21809" y="14863"/>
                    <a:pt x="21585" y="14415"/>
                  </a:cubicBezTo>
                  <a:cubicBezTo>
                    <a:pt x="20241" y="10756"/>
                    <a:pt x="20092" y="10905"/>
                    <a:pt x="21212" y="7470"/>
                  </a:cubicBezTo>
                  <a:cubicBezTo>
                    <a:pt x="22033" y="5304"/>
                    <a:pt x="22556" y="3063"/>
                    <a:pt x="22930" y="822"/>
                  </a:cubicBezTo>
                  <a:cubicBezTo>
                    <a:pt x="22930" y="524"/>
                    <a:pt x="22930" y="225"/>
                    <a:pt x="23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4533;p74">
              <a:extLst>
                <a:ext uri="{FF2B5EF4-FFF2-40B4-BE49-F238E27FC236}">
                  <a16:creationId xmlns:a16="http://schemas.microsoft.com/office/drawing/2014/main" id="{08C42277-2B4D-E2FD-519B-C8DF2D197FD0}"/>
                </a:ext>
              </a:extLst>
            </p:cNvPr>
            <p:cNvSpPr/>
            <p:nvPr/>
          </p:nvSpPr>
          <p:spPr>
            <a:xfrm>
              <a:off x="2758348" y="650275"/>
              <a:ext cx="822873" cy="595580"/>
            </a:xfrm>
            <a:custGeom>
              <a:avLst/>
              <a:gdLst/>
              <a:ahLst/>
              <a:cxnLst/>
              <a:rect l="l" t="t" r="r" b="b"/>
              <a:pathLst>
                <a:path w="27261" h="19731" extrusionOk="0">
                  <a:moveTo>
                    <a:pt x="25393" y="0"/>
                  </a:moveTo>
                  <a:cubicBezTo>
                    <a:pt x="22406" y="1270"/>
                    <a:pt x="19493" y="2540"/>
                    <a:pt x="16506" y="3735"/>
                  </a:cubicBezTo>
                  <a:lnTo>
                    <a:pt x="16356" y="3959"/>
                  </a:lnTo>
                  <a:lnTo>
                    <a:pt x="16207" y="3959"/>
                  </a:lnTo>
                  <a:lnTo>
                    <a:pt x="16132" y="3884"/>
                  </a:lnTo>
                  <a:cubicBezTo>
                    <a:pt x="10755" y="6125"/>
                    <a:pt x="5452" y="8216"/>
                    <a:pt x="0" y="10382"/>
                  </a:cubicBezTo>
                  <a:cubicBezTo>
                    <a:pt x="299" y="11054"/>
                    <a:pt x="747" y="11651"/>
                    <a:pt x="1195" y="12249"/>
                  </a:cubicBezTo>
                  <a:lnTo>
                    <a:pt x="20987" y="4631"/>
                  </a:lnTo>
                  <a:cubicBezTo>
                    <a:pt x="21130" y="4578"/>
                    <a:pt x="21285" y="4554"/>
                    <a:pt x="21427" y="4554"/>
                  </a:cubicBezTo>
                  <a:cubicBezTo>
                    <a:pt x="21879" y="4554"/>
                    <a:pt x="22192" y="4795"/>
                    <a:pt x="21510" y="5079"/>
                  </a:cubicBezTo>
                  <a:lnTo>
                    <a:pt x="1643" y="12697"/>
                  </a:lnTo>
                  <a:cubicBezTo>
                    <a:pt x="2166" y="13220"/>
                    <a:pt x="2689" y="13743"/>
                    <a:pt x="3286" y="14191"/>
                  </a:cubicBezTo>
                  <a:lnTo>
                    <a:pt x="16879" y="8664"/>
                  </a:lnTo>
                  <a:cubicBezTo>
                    <a:pt x="17029" y="8627"/>
                    <a:pt x="17421" y="8571"/>
                    <a:pt x="17673" y="8571"/>
                  </a:cubicBezTo>
                  <a:cubicBezTo>
                    <a:pt x="17925" y="8571"/>
                    <a:pt x="18037" y="8627"/>
                    <a:pt x="17626" y="8813"/>
                  </a:cubicBezTo>
                  <a:lnTo>
                    <a:pt x="3734" y="14490"/>
                  </a:lnTo>
                  <a:cubicBezTo>
                    <a:pt x="4556" y="15012"/>
                    <a:pt x="5452" y="15535"/>
                    <a:pt x="6423" y="16058"/>
                  </a:cubicBezTo>
                  <a:cubicBezTo>
                    <a:pt x="10083" y="14041"/>
                    <a:pt x="13966" y="12398"/>
                    <a:pt x="17925" y="10979"/>
                  </a:cubicBezTo>
                  <a:cubicBezTo>
                    <a:pt x="18034" y="10952"/>
                    <a:pt x="18152" y="10940"/>
                    <a:pt x="18264" y="10940"/>
                  </a:cubicBezTo>
                  <a:cubicBezTo>
                    <a:pt x="18766" y="10940"/>
                    <a:pt x="19179" y="11184"/>
                    <a:pt x="18448" y="11427"/>
                  </a:cubicBezTo>
                  <a:cubicBezTo>
                    <a:pt x="14564" y="12772"/>
                    <a:pt x="10755" y="14415"/>
                    <a:pt x="7170" y="16357"/>
                  </a:cubicBezTo>
                  <a:cubicBezTo>
                    <a:pt x="7917" y="16730"/>
                    <a:pt x="8738" y="17104"/>
                    <a:pt x="9560" y="17402"/>
                  </a:cubicBezTo>
                  <a:cubicBezTo>
                    <a:pt x="11950" y="16133"/>
                    <a:pt x="14340" y="14863"/>
                    <a:pt x="16655" y="13593"/>
                  </a:cubicBezTo>
                  <a:cubicBezTo>
                    <a:pt x="16828" y="13507"/>
                    <a:pt x="17349" y="13421"/>
                    <a:pt x="17643" y="13421"/>
                  </a:cubicBezTo>
                  <a:cubicBezTo>
                    <a:pt x="17859" y="13421"/>
                    <a:pt x="17953" y="13467"/>
                    <a:pt x="17701" y="13593"/>
                  </a:cubicBezTo>
                  <a:lnTo>
                    <a:pt x="10232" y="17626"/>
                  </a:lnTo>
                  <a:cubicBezTo>
                    <a:pt x="10755" y="17776"/>
                    <a:pt x="11352" y="18000"/>
                    <a:pt x="11875" y="18149"/>
                  </a:cubicBezTo>
                  <a:lnTo>
                    <a:pt x="16132" y="15759"/>
                  </a:lnTo>
                  <a:cubicBezTo>
                    <a:pt x="16274" y="15665"/>
                    <a:pt x="16505" y="15570"/>
                    <a:pt x="16713" y="15570"/>
                  </a:cubicBezTo>
                  <a:cubicBezTo>
                    <a:pt x="16834" y="15570"/>
                    <a:pt x="16946" y="15602"/>
                    <a:pt x="17029" y="15685"/>
                  </a:cubicBezTo>
                  <a:cubicBezTo>
                    <a:pt x="17253" y="15834"/>
                    <a:pt x="17178" y="16133"/>
                    <a:pt x="16954" y="16282"/>
                  </a:cubicBezTo>
                  <a:lnTo>
                    <a:pt x="12996" y="18523"/>
                  </a:lnTo>
                  <a:cubicBezTo>
                    <a:pt x="13817" y="18747"/>
                    <a:pt x="14564" y="18896"/>
                    <a:pt x="15161" y="19045"/>
                  </a:cubicBezTo>
                  <a:lnTo>
                    <a:pt x="17551" y="18074"/>
                  </a:lnTo>
                  <a:cubicBezTo>
                    <a:pt x="17688" y="18029"/>
                    <a:pt x="17934" y="17956"/>
                    <a:pt x="18157" y="17956"/>
                  </a:cubicBezTo>
                  <a:cubicBezTo>
                    <a:pt x="18301" y="17956"/>
                    <a:pt x="18434" y="17987"/>
                    <a:pt x="18522" y="18074"/>
                  </a:cubicBezTo>
                  <a:cubicBezTo>
                    <a:pt x="18672" y="18299"/>
                    <a:pt x="18373" y="18597"/>
                    <a:pt x="18149" y="18672"/>
                  </a:cubicBezTo>
                  <a:lnTo>
                    <a:pt x="16506" y="19344"/>
                  </a:lnTo>
                  <a:cubicBezTo>
                    <a:pt x="17895" y="19605"/>
                    <a:pt x="19295" y="19731"/>
                    <a:pt x="20694" y="19731"/>
                  </a:cubicBezTo>
                  <a:cubicBezTo>
                    <a:pt x="22905" y="19731"/>
                    <a:pt x="25111" y="19416"/>
                    <a:pt x="27261" y="18821"/>
                  </a:cubicBezTo>
                  <a:cubicBezTo>
                    <a:pt x="27261" y="18149"/>
                    <a:pt x="26962" y="17552"/>
                    <a:pt x="26439" y="17178"/>
                  </a:cubicBezTo>
                  <a:cubicBezTo>
                    <a:pt x="23153" y="14340"/>
                    <a:pt x="21809" y="9784"/>
                    <a:pt x="23228" y="5677"/>
                  </a:cubicBezTo>
                  <a:cubicBezTo>
                    <a:pt x="23601" y="5378"/>
                    <a:pt x="23825" y="5004"/>
                    <a:pt x="23974" y="4556"/>
                  </a:cubicBezTo>
                  <a:lnTo>
                    <a:pt x="25095" y="1420"/>
                  </a:lnTo>
                  <a:cubicBezTo>
                    <a:pt x="25244" y="1121"/>
                    <a:pt x="25244" y="822"/>
                    <a:pt x="25244" y="449"/>
                  </a:cubicBezTo>
                  <a:lnTo>
                    <a:pt x="25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4534;p74">
              <a:extLst>
                <a:ext uri="{FF2B5EF4-FFF2-40B4-BE49-F238E27FC236}">
                  <a16:creationId xmlns:a16="http://schemas.microsoft.com/office/drawing/2014/main" id="{C530B7C2-5E79-66BB-7086-7000386D0D06}"/>
                </a:ext>
              </a:extLst>
            </p:cNvPr>
            <p:cNvSpPr/>
            <p:nvPr/>
          </p:nvSpPr>
          <p:spPr>
            <a:xfrm>
              <a:off x="2744795" y="449821"/>
              <a:ext cx="825801" cy="482296"/>
            </a:xfrm>
            <a:custGeom>
              <a:avLst/>
              <a:gdLst/>
              <a:ahLst/>
              <a:cxnLst/>
              <a:rect l="l" t="t" r="r" b="b"/>
              <a:pathLst>
                <a:path w="27358" h="15978" extrusionOk="0">
                  <a:moveTo>
                    <a:pt x="24602" y="0"/>
                  </a:moveTo>
                  <a:cubicBezTo>
                    <a:pt x="24215" y="0"/>
                    <a:pt x="23820" y="112"/>
                    <a:pt x="23453" y="368"/>
                  </a:cubicBezTo>
                  <a:cubicBezTo>
                    <a:pt x="23004" y="667"/>
                    <a:pt x="22556" y="1040"/>
                    <a:pt x="22183" y="1413"/>
                  </a:cubicBezTo>
                  <a:cubicBezTo>
                    <a:pt x="22407" y="1189"/>
                    <a:pt x="22706" y="1040"/>
                    <a:pt x="23004" y="816"/>
                  </a:cubicBezTo>
                  <a:cubicBezTo>
                    <a:pt x="23374" y="539"/>
                    <a:pt x="24428" y="348"/>
                    <a:pt x="25055" y="348"/>
                  </a:cubicBezTo>
                  <a:cubicBezTo>
                    <a:pt x="25443" y="348"/>
                    <a:pt x="25669" y="421"/>
                    <a:pt x="25469" y="592"/>
                  </a:cubicBezTo>
                  <a:cubicBezTo>
                    <a:pt x="23453" y="2011"/>
                    <a:pt x="21137" y="3057"/>
                    <a:pt x="18747" y="3654"/>
                  </a:cubicBezTo>
                  <a:cubicBezTo>
                    <a:pt x="18523" y="3803"/>
                    <a:pt x="18299" y="3953"/>
                    <a:pt x="18075" y="4102"/>
                  </a:cubicBezTo>
                  <a:cubicBezTo>
                    <a:pt x="17776" y="4027"/>
                    <a:pt x="17552" y="4027"/>
                    <a:pt x="17254" y="4027"/>
                  </a:cubicBezTo>
                  <a:cubicBezTo>
                    <a:pt x="11876" y="6193"/>
                    <a:pt x="6573" y="8509"/>
                    <a:pt x="1345" y="10973"/>
                  </a:cubicBezTo>
                  <a:cubicBezTo>
                    <a:pt x="823" y="11795"/>
                    <a:pt x="449" y="12616"/>
                    <a:pt x="300" y="13513"/>
                  </a:cubicBezTo>
                  <a:lnTo>
                    <a:pt x="300" y="13513"/>
                  </a:lnTo>
                  <a:cubicBezTo>
                    <a:pt x="7843" y="10600"/>
                    <a:pt x="15237" y="7239"/>
                    <a:pt x="22407" y="3355"/>
                  </a:cubicBezTo>
                  <a:cubicBezTo>
                    <a:pt x="22536" y="3269"/>
                    <a:pt x="23039" y="3183"/>
                    <a:pt x="23340" y="3183"/>
                  </a:cubicBezTo>
                  <a:cubicBezTo>
                    <a:pt x="23561" y="3183"/>
                    <a:pt x="23673" y="3229"/>
                    <a:pt x="23453" y="3355"/>
                  </a:cubicBezTo>
                  <a:cubicBezTo>
                    <a:pt x="15909" y="7388"/>
                    <a:pt x="8142" y="10973"/>
                    <a:pt x="150" y="14035"/>
                  </a:cubicBezTo>
                  <a:cubicBezTo>
                    <a:pt x="1" y="14633"/>
                    <a:pt x="1" y="15305"/>
                    <a:pt x="150" y="15977"/>
                  </a:cubicBezTo>
                  <a:cubicBezTo>
                    <a:pt x="8515" y="12691"/>
                    <a:pt x="16955" y="9330"/>
                    <a:pt x="25245" y="5745"/>
                  </a:cubicBezTo>
                  <a:cubicBezTo>
                    <a:pt x="25346" y="5678"/>
                    <a:pt x="25461" y="5641"/>
                    <a:pt x="25579" y="5641"/>
                  </a:cubicBezTo>
                  <a:cubicBezTo>
                    <a:pt x="25723" y="5641"/>
                    <a:pt x="25869" y="5697"/>
                    <a:pt x="25992" y="5820"/>
                  </a:cubicBezTo>
                  <a:lnTo>
                    <a:pt x="26888" y="2982"/>
                  </a:lnTo>
                  <a:cubicBezTo>
                    <a:pt x="27358" y="1514"/>
                    <a:pt x="26027" y="0"/>
                    <a:pt x="24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4535;p74">
              <a:extLst>
                <a:ext uri="{FF2B5EF4-FFF2-40B4-BE49-F238E27FC236}">
                  <a16:creationId xmlns:a16="http://schemas.microsoft.com/office/drawing/2014/main" id="{98AF22F5-9874-A5E3-695F-8DA0221B15C3}"/>
                </a:ext>
              </a:extLst>
            </p:cNvPr>
            <p:cNvSpPr/>
            <p:nvPr/>
          </p:nvSpPr>
          <p:spPr>
            <a:xfrm>
              <a:off x="2814702" y="591657"/>
              <a:ext cx="349452" cy="153340"/>
            </a:xfrm>
            <a:custGeom>
              <a:avLst/>
              <a:gdLst/>
              <a:ahLst/>
              <a:cxnLst/>
              <a:rect l="l" t="t" r="r" b="b"/>
              <a:pathLst>
                <a:path w="11577" h="5080" extrusionOk="0">
                  <a:moveTo>
                    <a:pt x="11577" y="1"/>
                  </a:moveTo>
                  <a:lnTo>
                    <a:pt x="11577" y="1"/>
                  </a:lnTo>
                  <a:cubicBezTo>
                    <a:pt x="7394" y="972"/>
                    <a:pt x="2465" y="2017"/>
                    <a:pt x="0" y="5079"/>
                  </a:cubicBezTo>
                  <a:cubicBezTo>
                    <a:pt x="3809" y="3362"/>
                    <a:pt x="7693" y="1644"/>
                    <a:pt x="11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4536;p74">
              <a:extLst>
                <a:ext uri="{FF2B5EF4-FFF2-40B4-BE49-F238E27FC236}">
                  <a16:creationId xmlns:a16="http://schemas.microsoft.com/office/drawing/2014/main" id="{46CA491E-6B12-CFB3-A092-F8A68398EA6F}"/>
                </a:ext>
              </a:extLst>
            </p:cNvPr>
            <p:cNvSpPr/>
            <p:nvPr/>
          </p:nvSpPr>
          <p:spPr>
            <a:xfrm>
              <a:off x="3468464" y="1258942"/>
              <a:ext cx="92457" cy="26442"/>
            </a:xfrm>
            <a:custGeom>
              <a:avLst/>
              <a:gdLst/>
              <a:ahLst/>
              <a:cxnLst/>
              <a:rect l="l" t="t" r="r" b="b"/>
              <a:pathLst>
                <a:path w="3063" h="876" extrusionOk="0">
                  <a:moveTo>
                    <a:pt x="3062" y="1"/>
                  </a:moveTo>
                  <a:lnTo>
                    <a:pt x="3062" y="1"/>
                  </a:lnTo>
                  <a:cubicBezTo>
                    <a:pt x="2092" y="299"/>
                    <a:pt x="1046" y="449"/>
                    <a:pt x="0" y="598"/>
                  </a:cubicBezTo>
                  <a:cubicBezTo>
                    <a:pt x="373" y="784"/>
                    <a:pt x="774" y="876"/>
                    <a:pt x="1170" y="876"/>
                  </a:cubicBezTo>
                  <a:cubicBezTo>
                    <a:pt x="1884" y="876"/>
                    <a:pt x="2582" y="578"/>
                    <a:pt x="3062" y="1"/>
                  </a:cubicBezTo>
                  <a:close/>
                </a:path>
              </a:pathLst>
            </a:custGeom>
            <a:solidFill>
              <a:srgbClr val="B47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4537;p74">
              <a:extLst>
                <a:ext uri="{FF2B5EF4-FFF2-40B4-BE49-F238E27FC236}">
                  <a16:creationId xmlns:a16="http://schemas.microsoft.com/office/drawing/2014/main" id="{841EF0EE-D9C3-90C8-987E-76FFD9224B04}"/>
                </a:ext>
              </a:extLst>
            </p:cNvPr>
            <p:cNvSpPr/>
            <p:nvPr/>
          </p:nvSpPr>
          <p:spPr>
            <a:xfrm>
              <a:off x="4658752" y="2713010"/>
              <a:ext cx="248030" cy="110477"/>
            </a:xfrm>
            <a:custGeom>
              <a:avLst/>
              <a:gdLst/>
              <a:ahLst/>
              <a:cxnLst/>
              <a:rect l="l" t="t" r="r" b="b"/>
              <a:pathLst>
                <a:path w="8217" h="3660" extrusionOk="0">
                  <a:moveTo>
                    <a:pt x="8216" y="0"/>
                  </a:moveTo>
                  <a:lnTo>
                    <a:pt x="8216" y="0"/>
                  </a:lnTo>
                  <a:cubicBezTo>
                    <a:pt x="5826" y="1942"/>
                    <a:pt x="2988" y="3137"/>
                    <a:pt x="1" y="3660"/>
                  </a:cubicBezTo>
                  <a:cubicBezTo>
                    <a:pt x="2988" y="3510"/>
                    <a:pt x="5901" y="2764"/>
                    <a:pt x="7619" y="896"/>
                  </a:cubicBezTo>
                  <a:cubicBezTo>
                    <a:pt x="7843" y="598"/>
                    <a:pt x="8067" y="299"/>
                    <a:pt x="8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4538;p74">
              <a:extLst>
                <a:ext uri="{FF2B5EF4-FFF2-40B4-BE49-F238E27FC236}">
                  <a16:creationId xmlns:a16="http://schemas.microsoft.com/office/drawing/2014/main" id="{C1447C3A-121E-FDEB-F9CB-CDD8FE18786B}"/>
                </a:ext>
              </a:extLst>
            </p:cNvPr>
            <p:cNvSpPr/>
            <p:nvPr/>
          </p:nvSpPr>
          <p:spPr>
            <a:xfrm>
              <a:off x="3905804" y="1639928"/>
              <a:ext cx="856711" cy="705665"/>
            </a:xfrm>
            <a:custGeom>
              <a:avLst/>
              <a:gdLst/>
              <a:ahLst/>
              <a:cxnLst/>
              <a:rect l="l" t="t" r="r" b="b"/>
              <a:pathLst>
                <a:path w="28382" h="23378" extrusionOk="0">
                  <a:moveTo>
                    <a:pt x="27485" y="1"/>
                  </a:moveTo>
                  <a:lnTo>
                    <a:pt x="27485" y="1"/>
                  </a:lnTo>
                  <a:cubicBezTo>
                    <a:pt x="20091" y="3212"/>
                    <a:pt x="12548" y="6050"/>
                    <a:pt x="4930" y="8440"/>
                  </a:cubicBezTo>
                  <a:cubicBezTo>
                    <a:pt x="4780" y="8440"/>
                    <a:pt x="4706" y="8515"/>
                    <a:pt x="4631" y="8515"/>
                  </a:cubicBezTo>
                  <a:cubicBezTo>
                    <a:pt x="3511" y="10158"/>
                    <a:pt x="2465" y="11876"/>
                    <a:pt x="1644" y="13668"/>
                  </a:cubicBezTo>
                  <a:cubicBezTo>
                    <a:pt x="4034" y="12324"/>
                    <a:pt x="6573" y="11204"/>
                    <a:pt x="9262" y="10457"/>
                  </a:cubicBezTo>
                  <a:cubicBezTo>
                    <a:pt x="15236" y="8515"/>
                    <a:pt x="21062" y="6200"/>
                    <a:pt x="26738" y="3362"/>
                  </a:cubicBezTo>
                  <a:cubicBezTo>
                    <a:pt x="26851" y="3316"/>
                    <a:pt x="27040" y="3292"/>
                    <a:pt x="27225" y="3292"/>
                  </a:cubicBezTo>
                  <a:cubicBezTo>
                    <a:pt x="27650" y="3292"/>
                    <a:pt x="28058" y="3423"/>
                    <a:pt x="27485" y="3735"/>
                  </a:cubicBezTo>
                  <a:cubicBezTo>
                    <a:pt x="23676" y="5677"/>
                    <a:pt x="19792" y="7395"/>
                    <a:pt x="15759" y="8888"/>
                  </a:cubicBezTo>
                  <a:cubicBezTo>
                    <a:pt x="10830" y="10755"/>
                    <a:pt x="5527" y="11801"/>
                    <a:pt x="1195" y="14788"/>
                  </a:cubicBezTo>
                  <a:cubicBezTo>
                    <a:pt x="971" y="15311"/>
                    <a:pt x="822" y="15759"/>
                    <a:pt x="673" y="16282"/>
                  </a:cubicBezTo>
                  <a:cubicBezTo>
                    <a:pt x="449" y="17178"/>
                    <a:pt x="225" y="18075"/>
                    <a:pt x="150" y="19046"/>
                  </a:cubicBezTo>
                  <a:cubicBezTo>
                    <a:pt x="8216" y="15162"/>
                    <a:pt x="16581" y="11726"/>
                    <a:pt x="25020" y="8739"/>
                  </a:cubicBezTo>
                  <a:cubicBezTo>
                    <a:pt x="25148" y="8691"/>
                    <a:pt x="25285" y="8671"/>
                    <a:pt x="25414" y="8671"/>
                  </a:cubicBezTo>
                  <a:cubicBezTo>
                    <a:pt x="25890" y="8671"/>
                    <a:pt x="26249" y="8952"/>
                    <a:pt x="25543" y="9187"/>
                  </a:cubicBezTo>
                  <a:cubicBezTo>
                    <a:pt x="16880" y="12324"/>
                    <a:pt x="8365" y="15834"/>
                    <a:pt x="75" y="19792"/>
                  </a:cubicBezTo>
                  <a:cubicBezTo>
                    <a:pt x="0" y="20987"/>
                    <a:pt x="75" y="22182"/>
                    <a:pt x="225" y="23377"/>
                  </a:cubicBezTo>
                  <a:cubicBezTo>
                    <a:pt x="8739" y="20241"/>
                    <a:pt x="17178" y="17029"/>
                    <a:pt x="25394" y="13220"/>
                  </a:cubicBezTo>
                  <a:cubicBezTo>
                    <a:pt x="25991" y="11577"/>
                    <a:pt x="26738" y="9859"/>
                    <a:pt x="27410" y="8141"/>
                  </a:cubicBezTo>
                  <a:cubicBezTo>
                    <a:pt x="28381" y="5527"/>
                    <a:pt x="28381" y="2615"/>
                    <a:pt x="27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4539;p74">
              <a:extLst>
                <a:ext uri="{FF2B5EF4-FFF2-40B4-BE49-F238E27FC236}">
                  <a16:creationId xmlns:a16="http://schemas.microsoft.com/office/drawing/2014/main" id="{21663DFE-81C6-AF86-5B77-6537DA1FFEE0}"/>
                </a:ext>
              </a:extLst>
            </p:cNvPr>
            <p:cNvSpPr/>
            <p:nvPr/>
          </p:nvSpPr>
          <p:spPr>
            <a:xfrm>
              <a:off x="4068105" y="1396461"/>
              <a:ext cx="658335" cy="466690"/>
            </a:xfrm>
            <a:custGeom>
              <a:avLst/>
              <a:gdLst/>
              <a:ahLst/>
              <a:cxnLst/>
              <a:rect l="l" t="t" r="r" b="b"/>
              <a:pathLst>
                <a:path w="21810" h="15461" extrusionOk="0">
                  <a:moveTo>
                    <a:pt x="13071" y="1"/>
                  </a:moveTo>
                  <a:cubicBezTo>
                    <a:pt x="12324" y="1"/>
                    <a:pt x="11503" y="1"/>
                    <a:pt x="10756" y="75"/>
                  </a:cubicBezTo>
                  <a:cubicBezTo>
                    <a:pt x="10606" y="150"/>
                    <a:pt x="10532" y="225"/>
                    <a:pt x="10382" y="299"/>
                  </a:cubicBezTo>
                  <a:lnTo>
                    <a:pt x="9486" y="299"/>
                  </a:lnTo>
                  <a:cubicBezTo>
                    <a:pt x="7843" y="598"/>
                    <a:pt x="6349" y="1494"/>
                    <a:pt x="5304" y="2764"/>
                  </a:cubicBezTo>
                  <a:cubicBezTo>
                    <a:pt x="4781" y="3511"/>
                    <a:pt x="4482" y="4332"/>
                    <a:pt x="4407" y="5303"/>
                  </a:cubicBezTo>
                  <a:cubicBezTo>
                    <a:pt x="7245" y="4407"/>
                    <a:pt x="10009" y="3436"/>
                    <a:pt x="12772" y="2316"/>
                  </a:cubicBezTo>
                  <a:cubicBezTo>
                    <a:pt x="12874" y="2282"/>
                    <a:pt x="12977" y="2267"/>
                    <a:pt x="13076" y="2267"/>
                  </a:cubicBezTo>
                  <a:cubicBezTo>
                    <a:pt x="13634" y="2267"/>
                    <a:pt x="14067" y="2746"/>
                    <a:pt x="13370" y="3063"/>
                  </a:cubicBezTo>
                  <a:cubicBezTo>
                    <a:pt x="10308" y="4258"/>
                    <a:pt x="7245" y="5303"/>
                    <a:pt x="4183" y="6274"/>
                  </a:cubicBezTo>
                  <a:cubicBezTo>
                    <a:pt x="4109" y="6722"/>
                    <a:pt x="4034" y="7245"/>
                    <a:pt x="3885" y="7768"/>
                  </a:cubicBezTo>
                  <a:cubicBezTo>
                    <a:pt x="3661" y="8589"/>
                    <a:pt x="3362" y="9411"/>
                    <a:pt x="3063" y="10158"/>
                  </a:cubicBezTo>
                  <a:lnTo>
                    <a:pt x="18448" y="5154"/>
                  </a:lnTo>
                  <a:cubicBezTo>
                    <a:pt x="18597" y="5090"/>
                    <a:pt x="18775" y="5063"/>
                    <a:pt x="18934" y="5063"/>
                  </a:cubicBezTo>
                  <a:cubicBezTo>
                    <a:pt x="19335" y="5063"/>
                    <a:pt x="19613" y="5239"/>
                    <a:pt x="18971" y="5453"/>
                  </a:cubicBezTo>
                  <a:lnTo>
                    <a:pt x="3063" y="10681"/>
                  </a:lnTo>
                  <a:cubicBezTo>
                    <a:pt x="2988" y="10681"/>
                    <a:pt x="2914" y="10681"/>
                    <a:pt x="2839" y="10755"/>
                  </a:cubicBezTo>
                  <a:cubicBezTo>
                    <a:pt x="2017" y="12398"/>
                    <a:pt x="1046" y="13967"/>
                    <a:pt x="1" y="15461"/>
                  </a:cubicBezTo>
                  <a:cubicBezTo>
                    <a:pt x="7395" y="13145"/>
                    <a:pt x="14639" y="10382"/>
                    <a:pt x="21809" y="7245"/>
                  </a:cubicBezTo>
                  <a:cubicBezTo>
                    <a:pt x="20540" y="4556"/>
                    <a:pt x="18822" y="2092"/>
                    <a:pt x="16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4540;p74">
              <a:extLst>
                <a:ext uri="{FF2B5EF4-FFF2-40B4-BE49-F238E27FC236}">
                  <a16:creationId xmlns:a16="http://schemas.microsoft.com/office/drawing/2014/main" id="{67A85316-F08D-7243-4587-86F3409D49C6}"/>
                </a:ext>
              </a:extLst>
            </p:cNvPr>
            <p:cNvSpPr/>
            <p:nvPr/>
          </p:nvSpPr>
          <p:spPr>
            <a:xfrm>
              <a:off x="4552805" y="2611561"/>
              <a:ext cx="358477" cy="157837"/>
            </a:xfrm>
            <a:custGeom>
              <a:avLst/>
              <a:gdLst/>
              <a:ahLst/>
              <a:cxnLst/>
              <a:rect l="l" t="t" r="r" b="b"/>
              <a:pathLst>
                <a:path w="11876" h="5229" extrusionOk="0">
                  <a:moveTo>
                    <a:pt x="11876" y="0"/>
                  </a:moveTo>
                  <a:lnTo>
                    <a:pt x="11876" y="0"/>
                  </a:lnTo>
                  <a:cubicBezTo>
                    <a:pt x="7843" y="1569"/>
                    <a:pt x="3884" y="3287"/>
                    <a:pt x="0" y="5228"/>
                  </a:cubicBezTo>
                  <a:cubicBezTo>
                    <a:pt x="4631" y="5228"/>
                    <a:pt x="9187" y="3884"/>
                    <a:pt x="11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4541;p74">
              <a:extLst>
                <a:ext uri="{FF2B5EF4-FFF2-40B4-BE49-F238E27FC236}">
                  <a16:creationId xmlns:a16="http://schemas.microsoft.com/office/drawing/2014/main" id="{407C0C15-83EE-9317-FFBE-161F797966BC}"/>
                </a:ext>
              </a:extLst>
            </p:cNvPr>
            <p:cNvSpPr/>
            <p:nvPr/>
          </p:nvSpPr>
          <p:spPr>
            <a:xfrm>
              <a:off x="3914829" y="2068273"/>
              <a:ext cx="1009990" cy="698873"/>
            </a:xfrm>
            <a:custGeom>
              <a:avLst/>
              <a:gdLst/>
              <a:ahLst/>
              <a:cxnLst/>
              <a:rect l="l" t="t" r="r" b="b"/>
              <a:pathLst>
                <a:path w="33460" h="23153" extrusionOk="0">
                  <a:moveTo>
                    <a:pt x="24647" y="0"/>
                  </a:moveTo>
                  <a:lnTo>
                    <a:pt x="24647" y="0"/>
                  </a:lnTo>
                  <a:cubicBezTo>
                    <a:pt x="16581" y="3660"/>
                    <a:pt x="8290" y="6871"/>
                    <a:pt x="0" y="9933"/>
                  </a:cubicBezTo>
                  <a:cubicBezTo>
                    <a:pt x="374" y="11427"/>
                    <a:pt x="971" y="12846"/>
                    <a:pt x="1793" y="14116"/>
                  </a:cubicBezTo>
                  <a:cubicBezTo>
                    <a:pt x="7917" y="11054"/>
                    <a:pt x="14191" y="8440"/>
                    <a:pt x="20614" y="6199"/>
                  </a:cubicBezTo>
                  <a:cubicBezTo>
                    <a:pt x="20759" y="6144"/>
                    <a:pt x="20919" y="6121"/>
                    <a:pt x="21063" y="6121"/>
                  </a:cubicBezTo>
                  <a:cubicBezTo>
                    <a:pt x="21510" y="6121"/>
                    <a:pt x="21814" y="6347"/>
                    <a:pt x="21136" y="6572"/>
                  </a:cubicBezTo>
                  <a:cubicBezTo>
                    <a:pt x="14639" y="8813"/>
                    <a:pt x="8290" y="11502"/>
                    <a:pt x="2091" y="14564"/>
                  </a:cubicBezTo>
                  <a:cubicBezTo>
                    <a:pt x="2764" y="15460"/>
                    <a:pt x="3436" y="16282"/>
                    <a:pt x="4257" y="17028"/>
                  </a:cubicBezTo>
                  <a:lnTo>
                    <a:pt x="20091" y="10307"/>
                  </a:lnTo>
                  <a:cubicBezTo>
                    <a:pt x="20192" y="10273"/>
                    <a:pt x="20295" y="10258"/>
                    <a:pt x="20394" y="10258"/>
                  </a:cubicBezTo>
                  <a:cubicBezTo>
                    <a:pt x="20951" y="10258"/>
                    <a:pt x="21375" y="10736"/>
                    <a:pt x="20614" y="11054"/>
                  </a:cubicBezTo>
                  <a:lnTo>
                    <a:pt x="5004" y="17701"/>
                  </a:lnTo>
                  <a:cubicBezTo>
                    <a:pt x="6050" y="18597"/>
                    <a:pt x="7245" y="19344"/>
                    <a:pt x="8440" y="20016"/>
                  </a:cubicBezTo>
                  <a:cubicBezTo>
                    <a:pt x="13145" y="17701"/>
                    <a:pt x="17925" y="15609"/>
                    <a:pt x="22854" y="13817"/>
                  </a:cubicBezTo>
                  <a:cubicBezTo>
                    <a:pt x="23022" y="13745"/>
                    <a:pt x="23220" y="13712"/>
                    <a:pt x="23383" y="13712"/>
                  </a:cubicBezTo>
                  <a:cubicBezTo>
                    <a:pt x="23727" y="13712"/>
                    <a:pt x="23911" y="13862"/>
                    <a:pt x="23302" y="14116"/>
                  </a:cubicBezTo>
                  <a:cubicBezTo>
                    <a:pt x="18448" y="15833"/>
                    <a:pt x="13668" y="17925"/>
                    <a:pt x="8963" y="20315"/>
                  </a:cubicBezTo>
                  <a:cubicBezTo>
                    <a:pt x="9784" y="20688"/>
                    <a:pt x="10531" y="21061"/>
                    <a:pt x="11353" y="21360"/>
                  </a:cubicBezTo>
                  <a:cubicBezTo>
                    <a:pt x="11801" y="21510"/>
                    <a:pt x="12323" y="21659"/>
                    <a:pt x="12772" y="21808"/>
                  </a:cubicBezTo>
                  <a:cubicBezTo>
                    <a:pt x="17925" y="19717"/>
                    <a:pt x="22929" y="17327"/>
                    <a:pt x="27784" y="14564"/>
                  </a:cubicBezTo>
                  <a:cubicBezTo>
                    <a:pt x="27909" y="14508"/>
                    <a:pt x="28038" y="14483"/>
                    <a:pt x="28158" y="14483"/>
                  </a:cubicBezTo>
                  <a:cubicBezTo>
                    <a:pt x="28680" y="14483"/>
                    <a:pt x="29049" y="14946"/>
                    <a:pt x="28381" y="15311"/>
                  </a:cubicBezTo>
                  <a:cubicBezTo>
                    <a:pt x="23750" y="17925"/>
                    <a:pt x="18971" y="20240"/>
                    <a:pt x="14116" y="22256"/>
                  </a:cubicBezTo>
                  <a:cubicBezTo>
                    <a:pt x="16058" y="22705"/>
                    <a:pt x="18000" y="23078"/>
                    <a:pt x="19941" y="23153"/>
                  </a:cubicBezTo>
                  <a:cubicBezTo>
                    <a:pt x="24348" y="20987"/>
                    <a:pt x="28829" y="19045"/>
                    <a:pt x="33460" y="17327"/>
                  </a:cubicBezTo>
                  <a:cubicBezTo>
                    <a:pt x="32862" y="15385"/>
                    <a:pt x="31219" y="13966"/>
                    <a:pt x="29203" y="13593"/>
                  </a:cubicBezTo>
                  <a:cubicBezTo>
                    <a:pt x="26663" y="12995"/>
                    <a:pt x="24945" y="13070"/>
                    <a:pt x="23975" y="10157"/>
                  </a:cubicBezTo>
                  <a:cubicBezTo>
                    <a:pt x="23526" y="8888"/>
                    <a:pt x="23377" y="7469"/>
                    <a:pt x="23526" y="6124"/>
                  </a:cubicBezTo>
                  <a:cubicBezTo>
                    <a:pt x="23601" y="4033"/>
                    <a:pt x="23975" y="1942"/>
                    <a:pt x="24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4542;p74">
              <a:extLst>
                <a:ext uri="{FF2B5EF4-FFF2-40B4-BE49-F238E27FC236}">
                  <a16:creationId xmlns:a16="http://schemas.microsoft.com/office/drawing/2014/main" id="{C1A56456-14AA-FDBB-C107-92AA0153AC38}"/>
                </a:ext>
              </a:extLst>
            </p:cNvPr>
            <p:cNvSpPr/>
            <p:nvPr/>
          </p:nvSpPr>
          <p:spPr>
            <a:xfrm>
              <a:off x="3511295" y="3098494"/>
              <a:ext cx="211929" cy="317456"/>
            </a:xfrm>
            <a:custGeom>
              <a:avLst/>
              <a:gdLst/>
              <a:ahLst/>
              <a:cxnLst/>
              <a:rect l="l" t="t" r="r" b="b"/>
              <a:pathLst>
                <a:path w="7021" h="10517" extrusionOk="0">
                  <a:moveTo>
                    <a:pt x="6274" y="1"/>
                  </a:moveTo>
                  <a:lnTo>
                    <a:pt x="747" y="1942"/>
                  </a:lnTo>
                  <a:cubicBezTo>
                    <a:pt x="747" y="2166"/>
                    <a:pt x="673" y="2316"/>
                    <a:pt x="673" y="2540"/>
                  </a:cubicBezTo>
                  <a:cubicBezTo>
                    <a:pt x="523" y="3212"/>
                    <a:pt x="299" y="3959"/>
                    <a:pt x="224" y="4631"/>
                  </a:cubicBezTo>
                  <a:cubicBezTo>
                    <a:pt x="1793" y="3735"/>
                    <a:pt x="3511" y="2913"/>
                    <a:pt x="5303" y="2166"/>
                  </a:cubicBezTo>
                  <a:cubicBezTo>
                    <a:pt x="5452" y="2129"/>
                    <a:pt x="5845" y="2073"/>
                    <a:pt x="6097" y="2073"/>
                  </a:cubicBezTo>
                  <a:cubicBezTo>
                    <a:pt x="6349" y="2073"/>
                    <a:pt x="6461" y="2129"/>
                    <a:pt x="6050" y="2316"/>
                  </a:cubicBezTo>
                  <a:cubicBezTo>
                    <a:pt x="3959" y="3137"/>
                    <a:pt x="1942" y="4108"/>
                    <a:pt x="75" y="5303"/>
                  </a:cubicBezTo>
                  <a:cubicBezTo>
                    <a:pt x="0" y="5901"/>
                    <a:pt x="0" y="6573"/>
                    <a:pt x="75" y="7170"/>
                  </a:cubicBezTo>
                  <a:cubicBezTo>
                    <a:pt x="75" y="7320"/>
                    <a:pt x="150" y="7469"/>
                    <a:pt x="150" y="7619"/>
                  </a:cubicBezTo>
                  <a:lnTo>
                    <a:pt x="2614" y="6199"/>
                  </a:lnTo>
                  <a:cubicBezTo>
                    <a:pt x="2913" y="5975"/>
                    <a:pt x="3212" y="5901"/>
                    <a:pt x="3585" y="5901"/>
                  </a:cubicBezTo>
                  <a:cubicBezTo>
                    <a:pt x="3735" y="5975"/>
                    <a:pt x="3884" y="6125"/>
                    <a:pt x="3660" y="6274"/>
                  </a:cubicBezTo>
                  <a:lnTo>
                    <a:pt x="448" y="8141"/>
                  </a:lnTo>
                  <a:cubicBezTo>
                    <a:pt x="598" y="8739"/>
                    <a:pt x="971" y="9336"/>
                    <a:pt x="1345" y="9784"/>
                  </a:cubicBezTo>
                  <a:cubicBezTo>
                    <a:pt x="2316" y="9411"/>
                    <a:pt x="3287" y="8963"/>
                    <a:pt x="4183" y="8440"/>
                  </a:cubicBezTo>
                  <a:cubicBezTo>
                    <a:pt x="4351" y="8272"/>
                    <a:pt x="4603" y="8188"/>
                    <a:pt x="4844" y="8188"/>
                  </a:cubicBezTo>
                  <a:cubicBezTo>
                    <a:pt x="4925" y="8188"/>
                    <a:pt x="5004" y="8197"/>
                    <a:pt x="5079" y="8216"/>
                  </a:cubicBezTo>
                  <a:cubicBezTo>
                    <a:pt x="5303" y="8291"/>
                    <a:pt x="5452" y="8365"/>
                    <a:pt x="5154" y="8589"/>
                  </a:cubicBezTo>
                  <a:cubicBezTo>
                    <a:pt x="4108" y="9187"/>
                    <a:pt x="2988" y="9784"/>
                    <a:pt x="1793" y="10233"/>
                  </a:cubicBezTo>
                  <a:cubicBezTo>
                    <a:pt x="2061" y="10411"/>
                    <a:pt x="2375" y="10516"/>
                    <a:pt x="2730" y="10516"/>
                  </a:cubicBezTo>
                  <a:cubicBezTo>
                    <a:pt x="3564" y="10516"/>
                    <a:pt x="4621" y="9937"/>
                    <a:pt x="5826" y="8365"/>
                  </a:cubicBezTo>
                  <a:cubicBezTo>
                    <a:pt x="6498" y="7394"/>
                    <a:pt x="6872" y="6349"/>
                    <a:pt x="7021" y="5229"/>
                  </a:cubicBezTo>
                  <a:cubicBezTo>
                    <a:pt x="7021" y="3511"/>
                    <a:pt x="6797" y="1718"/>
                    <a:pt x="6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4543;p74">
              <a:extLst>
                <a:ext uri="{FF2B5EF4-FFF2-40B4-BE49-F238E27FC236}">
                  <a16:creationId xmlns:a16="http://schemas.microsoft.com/office/drawing/2014/main" id="{E0DBE5CB-CEAF-57D0-3BFA-01BF5E951936}"/>
                </a:ext>
              </a:extLst>
            </p:cNvPr>
            <p:cNvSpPr/>
            <p:nvPr/>
          </p:nvSpPr>
          <p:spPr>
            <a:xfrm>
              <a:off x="3538341" y="2834502"/>
              <a:ext cx="157837" cy="302363"/>
            </a:xfrm>
            <a:custGeom>
              <a:avLst/>
              <a:gdLst/>
              <a:ahLst/>
              <a:cxnLst/>
              <a:rect l="l" t="t" r="r" b="b"/>
              <a:pathLst>
                <a:path w="5229" h="10017" extrusionOk="0">
                  <a:moveTo>
                    <a:pt x="2920" y="1"/>
                  </a:moveTo>
                  <a:cubicBezTo>
                    <a:pt x="1937" y="1"/>
                    <a:pt x="983" y="586"/>
                    <a:pt x="598" y="1577"/>
                  </a:cubicBezTo>
                  <a:cubicBezTo>
                    <a:pt x="449" y="2174"/>
                    <a:pt x="374" y="2846"/>
                    <a:pt x="374" y="3444"/>
                  </a:cubicBezTo>
                  <a:lnTo>
                    <a:pt x="2913" y="2324"/>
                  </a:lnTo>
                  <a:cubicBezTo>
                    <a:pt x="3036" y="2283"/>
                    <a:pt x="3248" y="2220"/>
                    <a:pt x="3451" y="2220"/>
                  </a:cubicBezTo>
                  <a:cubicBezTo>
                    <a:pt x="3620" y="2220"/>
                    <a:pt x="3783" y="2263"/>
                    <a:pt x="3884" y="2398"/>
                  </a:cubicBezTo>
                  <a:cubicBezTo>
                    <a:pt x="4034" y="2622"/>
                    <a:pt x="3735" y="2921"/>
                    <a:pt x="3511" y="2996"/>
                  </a:cubicBezTo>
                  <a:lnTo>
                    <a:pt x="374" y="4265"/>
                  </a:lnTo>
                  <a:cubicBezTo>
                    <a:pt x="374" y="5012"/>
                    <a:pt x="449" y="5684"/>
                    <a:pt x="523" y="6133"/>
                  </a:cubicBezTo>
                  <a:lnTo>
                    <a:pt x="2913" y="5236"/>
                  </a:lnTo>
                  <a:cubicBezTo>
                    <a:pt x="3025" y="5199"/>
                    <a:pt x="3212" y="5162"/>
                    <a:pt x="3389" y="5162"/>
                  </a:cubicBezTo>
                  <a:cubicBezTo>
                    <a:pt x="3567" y="5162"/>
                    <a:pt x="3735" y="5199"/>
                    <a:pt x="3810" y="5311"/>
                  </a:cubicBezTo>
                  <a:cubicBezTo>
                    <a:pt x="4034" y="5610"/>
                    <a:pt x="3735" y="5834"/>
                    <a:pt x="3511" y="5983"/>
                  </a:cubicBezTo>
                  <a:lnTo>
                    <a:pt x="523" y="7029"/>
                  </a:lnTo>
                  <a:cubicBezTo>
                    <a:pt x="449" y="8000"/>
                    <a:pt x="299" y="9045"/>
                    <a:pt x="1" y="10016"/>
                  </a:cubicBezTo>
                  <a:lnTo>
                    <a:pt x="5154" y="8373"/>
                  </a:lnTo>
                  <a:lnTo>
                    <a:pt x="5229" y="8373"/>
                  </a:lnTo>
                  <a:cubicBezTo>
                    <a:pt x="5229" y="8373"/>
                    <a:pt x="5229" y="8298"/>
                    <a:pt x="5229" y="8224"/>
                  </a:cubicBezTo>
                  <a:cubicBezTo>
                    <a:pt x="5079" y="7925"/>
                    <a:pt x="4930" y="7626"/>
                    <a:pt x="4706" y="7328"/>
                  </a:cubicBezTo>
                  <a:cubicBezTo>
                    <a:pt x="4855" y="5610"/>
                    <a:pt x="4930" y="3892"/>
                    <a:pt x="5079" y="2174"/>
                  </a:cubicBezTo>
                  <a:cubicBezTo>
                    <a:pt x="5079" y="1950"/>
                    <a:pt x="5079" y="1651"/>
                    <a:pt x="5005" y="1353"/>
                  </a:cubicBezTo>
                  <a:lnTo>
                    <a:pt x="4407" y="1129"/>
                  </a:lnTo>
                  <a:cubicBezTo>
                    <a:pt x="3735" y="979"/>
                    <a:pt x="3735" y="531"/>
                    <a:pt x="3959" y="232"/>
                  </a:cubicBezTo>
                  <a:cubicBezTo>
                    <a:pt x="3625" y="75"/>
                    <a:pt x="3271" y="1"/>
                    <a:pt x="2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4544;p74">
              <a:extLst>
                <a:ext uri="{FF2B5EF4-FFF2-40B4-BE49-F238E27FC236}">
                  <a16:creationId xmlns:a16="http://schemas.microsoft.com/office/drawing/2014/main" id="{C88DC575-E639-D912-B13E-F2817DDEF621}"/>
                </a:ext>
              </a:extLst>
            </p:cNvPr>
            <p:cNvSpPr/>
            <p:nvPr/>
          </p:nvSpPr>
          <p:spPr>
            <a:xfrm>
              <a:off x="2776368" y="3781565"/>
              <a:ext cx="372000" cy="340457"/>
            </a:xfrm>
            <a:custGeom>
              <a:avLst/>
              <a:gdLst/>
              <a:ahLst/>
              <a:cxnLst/>
              <a:rect l="l" t="t" r="r" b="b"/>
              <a:pathLst>
                <a:path w="12324" h="11279" extrusionOk="0">
                  <a:moveTo>
                    <a:pt x="8067" y="0"/>
                  </a:moveTo>
                  <a:lnTo>
                    <a:pt x="7917" y="150"/>
                  </a:lnTo>
                  <a:cubicBezTo>
                    <a:pt x="5154" y="1195"/>
                    <a:pt x="2465" y="2465"/>
                    <a:pt x="1" y="4108"/>
                  </a:cubicBezTo>
                  <a:cubicBezTo>
                    <a:pt x="75" y="4631"/>
                    <a:pt x="75" y="5228"/>
                    <a:pt x="75" y="5826"/>
                  </a:cubicBezTo>
                  <a:lnTo>
                    <a:pt x="7245" y="2465"/>
                  </a:lnTo>
                  <a:cubicBezTo>
                    <a:pt x="7372" y="2409"/>
                    <a:pt x="7502" y="2384"/>
                    <a:pt x="7623" y="2384"/>
                  </a:cubicBezTo>
                  <a:cubicBezTo>
                    <a:pt x="8144" y="2384"/>
                    <a:pt x="8509" y="2834"/>
                    <a:pt x="7843" y="3137"/>
                  </a:cubicBezTo>
                  <a:lnTo>
                    <a:pt x="150" y="6797"/>
                  </a:lnTo>
                  <a:cubicBezTo>
                    <a:pt x="150" y="7469"/>
                    <a:pt x="225" y="8067"/>
                    <a:pt x="449" y="8664"/>
                  </a:cubicBezTo>
                  <a:lnTo>
                    <a:pt x="8590" y="4482"/>
                  </a:lnTo>
                  <a:cubicBezTo>
                    <a:pt x="8709" y="4415"/>
                    <a:pt x="8831" y="4387"/>
                    <a:pt x="8946" y="4387"/>
                  </a:cubicBezTo>
                  <a:cubicBezTo>
                    <a:pt x="9478" y="4387"/>
                    <a:pt x="9862" y="4996"/>
                    <a:pt x="9187" y="5303"/>
                  </a:cubicBezTo>
                  <a:lnTo>
                    <a:pt x="747" y="9710"/>
                  </a:lnTo>
                  <a:cubicBezTo>
                    <a:pt x="972" y="10232"/>
                    <a:pt x="1270" y="10755"/>
                    <a:pt x="1644" y="11278"/>
                  </a:cubicBezTo>
                  <a:cubicBezTo>
                    <a:pt x="5229" y="10307"/>
                    <a:pt x="8515" y="8739"/>
                    <a:pt x="11428" y="6573"/>
                  </a:cubicBezTo>
                  <a:cubicBezTo>
                    <a:pt x="11726" y="6423"/>
                    <a:pt x="12025" y="6423"/>
                    <a:pt x="12324" y="6423"/>
                  </a:cubicBezTo>
                  <a:cubicBezTo>
                    <a:pt x="12174" y="5901"/>
                    <a:pt x="12025" y="5453"/>
                    <a:pt x="11801" y="5004"/>
                  </a:cubicBezTo>
                  <a:cubicBezTo>
                    <a:pt x="10830" y="3361"/>
                    <a:pt x="9187" y="2241"/>
                    <a:pt x="8291" y="449"/>
                  </a:cubicBezTo>
                  <a:cubicBezTo>
                    <a:pt x="8216" y="299"/>
                    <a:pt x="8141" y="150"/>
                    <a:pt x="8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4545;p74">
              <a:extLst>
                <a:ext uri="{FF2B5EF4-FFF2-40B4-BE49-F238E27FC236}">
                  <a16:creationId xmlns:a16="http://schemas.microsoft.com/office/drawing/2014/main" id="{AC464D90-0767-6D80-73B6-3FA60091ED27}"/>
                </a:ext>
              </a:extLst>
            </p:cNvPr>
            <p:cNvSpPr/>
            <p:nvPr/>
          </p:nvSpPr>
          <p:spPr>
            <a:xfrm>
              <a:off x="2652371" y="3526809"/>
              <a:ext cx="360741" cy="358477"/>
            </a:xfrm>
            <a:custGeom>
              <a:avLst/>
              <a:gdLst/>
              <a:ahLst/>
              <a:cxnLst/>
              <a:rect l="l" t="t" r="r" b="b"/>
              <a:pathLst>
                <a:path w="11951" h="11876" extrusionOk="0">
                  <a:moveTo>
                    <a:pt x="10905" y="1"/>
                  </a:moveTo>
                  <a:cubicBezTo>
                    <a:pt x="7469" y="1943"/>
                    <a:pt x="3810" y="3511"/>
                    <a:pt x="1" y="4631"/>
                  </a:cubicBezTo>
                  <a:cubicBezTo>
                    <a:pt x="76" y="5229"/>
                    <a:pt x="150" y="5752"/>
                    <a:pt x="374" y="6349"/>
                  </a:cubicBezTo>
                  <a:lnTo>
                    <a:pt x="9859" y="2540"/>
                  </a:lnTo>
                  <a:cubicBezTo>
                    <a:pt x="9954" y="2512"/>
                    <a:pt x="10048" y="2499"/>
                    <a:pt x="10139" y="2499"/>
                  </a:cubicBezTo>
                  <a:cubicBezTo>
                    <a:pt x="10769" y="2499"/>
                    <a:pt x="11240" y="3110"/>
                    <a:pt x="10457" y="3436"/>
                  </a:cubicBezTo>
                  <a:lnTo>
                    <a:pt x="822" y="7245"/>
                  </a:lnTo>
                  <a:cubicBezTo>
                    <a:pt x="1271" y="7918"/>
                    <a:pt x="1793" y="8590"/>
                    <a:pt x="2391" y="9113"/>
                  </a:cubicBezTo>
                  <a:cubicBezTo>
                    <a:pt x="4855" y="8067"/>
                    <a:pt x="7395" y="7096"/>
                    <a:pt x="9934" y="6275"/>
                  </a:cubicBezTo>
                  <a:cubicBezTo>
                    <a:pt x="10074" y="6235"/>
                    <a:pt x="10236" y="6216"/>
                    <a:pt x="10380" y="6216"/>
                  </a:cubicBezTo>
                  <a:cubicBezTo>
                    <a:pt x="10774" y="6216"/>
                    <a:pt x="11038" y="6355"/>
                    <a:pt x="10382" y="6573"/>
                  </a:cubicBezTo>
                  <a:cubicBezTo>
                    <a:pt x="7768" y="7470"/>
                    <a:pt x="5229" y="8440"/>
                    <a:pt x="2690" y="9486"/>
                  </a:cubicBezTo>
                  <a:cubicBezTo>
                    <a:pt x="3287" y="10158"/>
                    <a:pt x="3735" y="10905"/>
                    <a:pt x="3959" y="11727"/>
                  </a:cubicBezTo>
                  <a:lnTo>
                    <a:pt x="3959" y="11876"/>
                  </a:lnTo>
                  <a:cubicBezTo>
                    <a:pt x="6349" y="10382"/>
                    <a:pt x="8814" y="9113"/>
                    <a:pt x="11428" y="8142"/>
                  </a:cubicBezTo>
                  <a:cubicBezTo>
                    <a:pt x="11533" y="8089"/>
                    <a:pt x="11676" y="8036"/>
                    <a:pt x="11804" y="8036"/>
                  </a:cubicBezTo>
                  <a:cubicBezTo>
                    <a:pt x="11857" y="8036"/>
                    <a:pt x="11907" y="8045"/>
                    <a:pt x="11951" y="8067"/>
                  </a:cubicBezTo>
                  <a:cubicBezTo>
                    <a:pt x="11129" y="6050"/>
                    <a:pt x="10905" y="3810"/>
                    <a:pt x="11278" y="1719"/>
                  </a:cubicBezTo>
                  <a:cubicBezTo>
                    <a:pt x="11353" y="1121"/>
                    <a:pt x="11204" y="524"/>
                    <a:pt x="10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4546;p74">
              <a:extLst>
                <a:ext uri="{FF2B5EF4-FFF2-40B4-BE49-F238E27FC236}">
                  <a16:creationId xmlns:a16="http://schemas.microsoft.com/office/drawing/2014/main" id="{2107BAEC-B7AE-73D6-C9C2-A35DFCD30A8D}"/>
                </a:ext>
              </a:extLst>
            </p:cNvPr>
            <p:cNvSpPr/>
            <p:nvPr/>
          </p:nvSpPr>
          <p:spPr>
            <a:xfrm>
              <a:off x="2844011" y="3991225"/>
              <a:ext cx="306619" cy="148812"/>
            </a:xfrm>
            <a:custGeom>
              <a:avLst/>
              <a:gdLst/>
              <a:ahLst/>
              <a:cxnLst/>
              <a:rect l="l" t="t" r="r" b="b"/>
              <a:pathLst>
                <a:path w="10158" h="4930" extrusionOk="0">
                  <a:moveTo>
                    <a:pt x="10083" y="0"/>
                  </a:moveTo>
                  <a:cubicBezTo>
                    <a:pt x="7021" y="2166"/>
                    <a:pt x="3585" y="3809"/>
                    <a:pt x="0" y="4780"/>
                  </a:cubicBezTo>
                  <a:cubicBezTo>
                    <a:pt x="75" y="4855"/>
                    <a:pt x="150" y="4930"/>
                    <a:pt x="224" y="4930"/>
                  </a:cubicBezTo>
                  <a:lnTo>
                    <a:pt x="8738" y="3286"/>
                  </a:lnTo>
                  <a:cubicBezTo>
                    <a:pt x="9261" y="2913"/>
                    <a:pt x="9784" y="2390"/>
                    <a:pt x="10158" y="1942"/>
                  </a:cubicBezTo>
                  <a:lnTo>
                    <a:pt x="9784" y="1569"/>
                  </a:lnTo>
                  <a:cubicBezTo>
                    <a:pt x="10008" y="1046"/>
                    <a:pt x="10083" y="523"/>
                    <a:pt x="10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4547;p74">
              <a:extLst>
                <a:ext uri="{FF2B5EF4-FFF2-40B4-BE49-F238E27FC236}">
                  <a16:creationId xmlns:a16="http://schemas.microsoft.com/office/drawing/2014/main" id="{3E0F6561-CA43-2BF2-3A23-43CECB068824}"/>
                </a:ext>
              </a:extLst>
            </p:cNvPr>
            <p:cNvSpPr/>
            <p:nvPr/>
          </p:nvSpPr>
          <p:spPr>
            <a:xfrm>
              <a:off x="2650137" y="3486241"/>
              <a:ext cx="306619" cy="164599"/>
            </a:xfrm>
            <a:custGeom>
              <a:avLst/>
              <a:gdLst/>
              <a:ahLst/>
              <a:cxnLst/>
              <a:rect l="l" t="t" r="r" b="b"/>
              <a:pathLst>
                <a:path w="10158" h="5453" extrusionOk="0">
                  <a:moveTo>
                    <a:pt x="3734" y="1"/>
                  </a:moveTo>
                  <a:cubicBezTo>
                    <a:pt x="2166" y="75"/>
                    <a:pt x="2390" y="1"/>
                    <a:pt x="1494" y="1046"/>
                  </a:cubicBezTo>
                  <a:cubicBezTo>
                    <a:pt x="971" y="1644"/>
                    <a:pt x="598" y="2316"/>
                    <a:pt x="448" y="3063"/>
                  </a:cubicBezTo>
                  <a:lnTo>
                    <a:pt x="5303" y="1046"/>
                  </a:lnTo>
                  <a:cubicBezTo>
                    <a:pt x="5447" y="984"/>
                    <a:pt x="5613" y="957"/>
                    <a:pt x="5762" y="957"/>
                  </a:cubicBezTo>
                  <a:cubicBezTo>
                    <a:pt x="6153" y="957"/>
                    <a:pt x="6421" y="1149"/>
                    <a:pt x="5826" y="1420"/>
                  </a:cubicBezTo>
                  <a:lnTo>
                    <a:pt x="224" y="3660"/>
                  </a:lnTo>
                  <a:cubicBezTo>
                    <a:pt x="150" y="4258"/>
                    <a:pt x="75" y="4855"/>
                    <a:pt x="0" y="5453"/>
                  </a:cubicBezTo>
                  <a:cubicBezTo>
                    <a:pt x="3585" y="4407"/>
                    <a:pt x="6946" y="2988"/>
                    <a:pt x="10158" y="1196"/>
                  </a:cubicBezTo>
                  <a:cubicBezTo>
                    <a:pt x="9859" y="1196"/>
                    <a:pt x="9485" y="1121"/>
                    <a:pt x="9112" y="1046"/>
                  </a:cubicBezTo>
                  <a:cubicBezTo>
                    <a:pt x="8813" y="1046"/>
                    <a:pt x="8738" y="971"/>
                    <a:pt x="8813" y="822"/>
                  </a:cubicBezTo>
                  <a:cubicBezTo>
                    <a:pt x="8440" y="747"/>
                    <a:pt x="7992" y="673"/>
                    <a:pt x="7469" y="523"/>
                  </a:cubicBezTo>
                  <a:cubicBezTo>
                    <a:pt x="7245" y="822"/>
                    <a:pt x="7021" y="1121"/>
                    <a:pt x="6946" y="1494"/>
                  </a:cubicBezTo>
                  <a:cubicBezTo>
                    <a:pt x="6423" y="747"/>
                    <a:pt x="5676" y="299"/>
                    <a:pt x="4855" y="75"/>
                  </a:cubicBezTo>
                  <a:cubicBezTo>
                    <a:pt x="4481" y="1"/>
                    <a:pt x="4108" y="1"/>
                    <a:pt x="3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4548;p74">
              <a:extLst>
                <a:ext uri="{FF2B5EF4-FFF2-40B4-BE49-F238E27FC236}">
                  <a16:creationId xmlns:a16="http://schemas.microsoft.com/office/drawing/2014/main" id="{2D15998F-8E44-1AE7-849B-DBCEA591A424}"/>
                </a:ext>
              </a:extLst>
            </p:cNvPr>
            <p:cNvSpPr/>
            <p:nvPr/>
          </p:nvSpPr>
          <p:spPr>
            <a:xfrm>
              <a:off x="3865237" y="3479480"/>
              <a:ext cx="1014488" cy="1012254"/>
            </a:xfrm>
            <a:custGeom>
              <a:avLst/>
              <a:gdLst/>
              <a:ahLst/>
              <a:cxnLst/>
              <a:rect l="l" t="t" r="r" b="b"/>
              <a:pathLst>
                <a:path w="33609" h="33535" extrusionOk="0">
                  <a:moveTo>
                    <a:pt x="18373" y="0"/>
                  </a:moveTo>
                  <a:lnTo>
                    <a:pt x="18373" y="0"/>
                  </a:lnTo>
                  <a:cubicBezTo>
                    <a:pt x="17701" y="75"/>
                    <a:pt x="17029" y="299"/>
                    <a:pt x="16580" y="747"/>
                  </a:cubicBezTo>
                  <a:cubicBezTo>
                    <a:pt x="17103" y="822"/>
                    <a:pt x="17701" y="822"/>
                    <a:pt x="18224" y="971"/>
                  </a:cubicBezTo>
                  <a:cubicBezTo>
                    <a:pt x="18921" y="1111"/>
                    <a:pt x="16884" y="2032"/>
                    <a:pt x="16063" y="2032"/>
                  </a:cubicBezTo>
                  <a:cubicBezTo>
                    <a:pt x="16005" y="2032"/>
                    <a:pt x="15953" y="2027"/>
                    <a:pt x="15908" y="2017"/>
                  </a:cubicBezTo>
                  <a:cubicBezTo>
                    <a:pt x="15600" y="1981"/>
                    <a:pt x="15292" y="1962"/>
                    <a:pt x="14985" y="1962"/>
                  </a:cubicBezTo>
                  <a:cubicBezTo>
                    <a:pt x="14027" y="1962"/>
                    <a:pt x="13079" y="2144"/>
                    <a:pt x="12174" y="2540"/>
                  </a:cubicBezTo>
                  <a:cubicBezTo>
                    <a:pt x="11726" y="2839"/>
                    <a:pt x="11278" y="3137"/>
                    <a:pt x="10830" y="3436"/>
                  </a:cubicBezTo>
                  <a:cubicBezTo>
                    <a:pt x="10456" y="3511"/>
                    <a:pt x="10083" y="3660"/>
                    <a:pt x="9784" y="3884"/>
                  </a:cubicBezTo>
                  <a:cubicBezTo>
                    <a:pt x="9112" y="4407"/>
                    <a:pt x="8440" y="4930"/>
                    <a:pt x="7842" y="5527"/>
                  </a:cubicBezTo>
                  <a:cubicBezTo>
                    <a:pt x="7021" y="6199"/>
                    <a:pt x="6274" y="6872"/>
                    <a:pt x="5527" y="7544"/>
                  </a:cubicBezTo>
                  <a:cubicBezTo>
                    <a:pt x="7842" y="6423"/>
                    <a:pt x="10307" y="5527"/>
                    <a:pt x="12771" y="4780"/>
                  </a:cubicBezTo>
                  <a:cubicBezTo>
                    <a:pt x="12862" y="4756"/>
                    <a:pt x="12944" y="4745"/>
                    <a:pt x="13020" y="4745"/>
                  </a:cubicBezTo>
                  <a:cubicBezTo>
                    <a:pt x="13630" y="4745"/>
                    <a:pt x="13727" y="5477"/>
                    <a:pt x="12996" y="5677"/>
                  </a:cubicBezTo>
                  <a:cubicBezTo>
                    <a:pt x="9933" y="6648"/>
                    <a:pt x="7021" y="7843"/>
                    <a:pt x="4257" y="9336"/>
                  </a:cubicBezTo>
                  <a:cubicBezTo>
                    <a:pt x="4108" y="9411"/>
                    <a:pt x="3958" y="9411"/>
                    <a:pt x="3809" y="9486"/>
                  </a:cubicBezTo>
                  <a:cubicBezTo>
                    <a:pt x="2913" y="10606"/>
                    <a:pt x="2091" y="11801"/>
                    <a:pt x="1419" y="13071"/>
                  </a:cubicBezTo>
                  <a:cubicBezTo>
                    <a:pt x="1344" y="13220"/>
                    <a:pt x="1270" y="13444"/>
                    <a:pt x="1195" y="13593"/>
                  </a:cubicBezTo>
                  <a:cubicBezTo>
                    <a:pt x="6348" y="11577"/>
                    <a:pt x="11427" y="9336"/>
                    <a:pt x="16356" y="7021"/>
                  </a:cubicBezTo>
                  <a:cubicBezTo>
                    <a:pt x="16483" y="6965"/>
                    <a:pt x="16613" y="6940"/>
                    <a:pt x="16734" y="6940"/>
                  </a:cubicBezTo>
                  <a:cubicBezTo>
                    <a:pt x="17255" y="6940"/>
                    <a:pt x="17620" y="7390"/>
                    <a:pt x="16954" y="7693"/>
                  </a:cubicBezTo>
                  <a:cubicBezTo>
                    <a:pt x="11801" y="10083"/>
                    <a:pt x="6647" y="12324"/>
                    <a:pt x="1419" y="14340"/>
                  </a:cubicBezTo>
                  <a:cubicBezTo>
                    <a:pt x="1344" y="14378"/>
                    <a:pt x="1251" y="14396"/>
                    <a:pt x="1158" y="14396"/>
                  </a:cubicBezTo>
                  <a:cubicBezTo>
                    <a:pt x="1064" y="14396"/>
                    <a:pt x="971" y="14378"/>
                    <a:pt x="896" y="14340"/>
                  </a:cubicBezTo>
                  <a:cubicBezTo>
                    <a:pt x="672" y="15087"/>
                    <a:pt x="523" y="15909"/>
                    <a:pt x="448" y="16655"/>
                  </a:cubicBezTo>
                  <a:cubicBezTo>
                    <a:pt x="299" y="16805"/>
                    <a:pt x="224" y="17029"/>
                    <a:pt x="149" y="17253"/>
                  </a:cubicBezTo>
                  <a:cubicBezTo>
                    <a:pt x="75" y="17701"/>
                    <a:pt x="0" y="18149"/>
                    <a:pt x="0" y="18672"/>
                  </a:cubicBezTo>
                  <a:lnTo>
                    <a:pt x="16132" y="11427"/>
                  </a:lnTo>
                  <a:cubicBezTo>
                    <a:pt x="16240" y="11380"/>
                    <a:pt x="16350" y="11359"/>
                    <a:pt x="16455" y="11359"/>
                  </a:cubicBezTo>
                  <a:cubicBezTo>
                    <a:pt x="17004" y="11359"/>
                    <a:pt x="17420" y="11935"/>
                    <a:pt x="16730" y="12249"/>
                  </a:cubicBezTo>
                  <a:lnTo>
                    <a:pt x="0" y="19792"/>
                  </a:lnTo>
                  <a:cubicBezTo>
                    <a:pt x="0" y="20763"/>
                    <a:pt x="149" y="21734"/>
                    <a:pt x="374" y="22705"/>
                  </a:cubicBezTo>
                  <a:lnTo>
                    <a:pt x="13966" y="15535"/>
                  </a:lnTo>
                  <a:cubicBezTo>
                    <a:pt x="14089" y="15458"/>
                    <a:pt x="14219" y="15426"/>
                    <a:pt x="14339" y="15426"/>
                  </a:cubicBezTo>
                  <a:cubicBezTo>
                    <a:pt x="14805" y="15426"/>
                    <a:pt x="15142" y="15911"/>
                    <a:pt x="14489" y="16207"/>
                  </a:cubicBezTo>
                  <a:lnTo>
                    <a:pt x="598" y="23601"/>
                  </a:lnTo>
                  <a:cubicBezTo>
                    <a:pt x="747" y="23975"/>
                    <a:pt x="896" y="24348"/>
                    <a:pt x="1046" y="24722"/>
                  </a:cubicBezTo>
                  <a:cubicBezTo>
                    <a:pt x="1270" y="25394"/>
                    <a:pt x="1643" y="26066"/>
                    <a:pt x="2091" y="26738"/>
                  </a:cubicBezTo>
                  <a:cubicBezTo>
                    <a:pt x="6573" y="23900"/>
                    <a:pt x="11352" y="21585"/>
                    <a:pt x="16356" y="19718"/>
                  </a:cubicBezTo>
                  <a:cubicBezTo>
                    <a:pt x="16450" y="19687"/>
                    <a:pt x="16546" y="19673"/>
                    <a:pt x="16640" y="19673"/>
                  </a:cubicBezTo>
                  <a:cubicBezTo>
                    <a:pt x="17223" y="19673"/>
                    <a:pt x="17726" y="20207"/>
                    <a:pt x="16954" y="20464"/>
                  </a:cubicBezTo>
                  <a:cubicBezTo>
                    <a:pt x="11950" y="22257"/>
                    <a:pt x="7170" y="24647"/>
                    <a:pt x="2689" y="27485"/>
                  </a:cubicBezTo>
                  <a:cubicBezTo>
                    <a:pt x="3585" y="28531"/>
                    <a:pt x="4780" y="29352"/>
                    <a:pt x="6050" y="30024"/>
                  </a:cubicBezTo>
                  <a:lnTo>
                    <a:pt x="14863" y="25170"/>
                  </a:lnTo>
                  <a:cubicBezTo>
                    <a:pt x="15011" y="25087"/>
                    <a:pt x="15162" y="25052"/>
                    <a:pt x="15300" y="25052"/>
                  </a:cubicBezTo>
                  <a:cubicBezTo>
                    <a:pt x="15788" y="25052"/>
                    <a:pt x="16101" y="25492"/>
                    <a:pt x="15460" y="25842"/>
                  </a:cubicBezTo>
                  <a:lnTo>
                    <a:pt x="7021" y="30472"/>
                  </a:lnTo>
                  <a:cubicBezTo>
                    <a:pt x="8066" y="30921"/>
                    <a:pt x="9187" y="31294"/>
                    <a:pt x="10382" y="31667"/>
                  </a:cubicBezTo>
                  <a:cubicBezTo>
                    <a:pt x="12921" y="30174"/>
                    <a:pt x="15460" y="28755"/>
                    <a:pt x="18074" y="27410"/>
                  </a:cubicBezTo>
                  <a:cubicBezTo>
                    <a:pt x="18237" y="27312"/>
                    <a:pt x="18571" y="27257"/>
                    <a:pt x="18827" y="27257"/>
                  </a:cubicBezTo>
                  <a:cubicBezTo>
                    <a:pt x="19158" y="27257"/>
                    <a:pt x="19359" y="27349"/>
                    <a:pt x="18896" y="27560"/>
                  </a:cubicBezTo>
                  <a:cubicBezTo>
                    <a:pt x="16207" y="28904"/>
                    <a:pt x="13668" y="30398"/>
                    <a:pt x="11054" y="31891"/>
                  </a:cubicBezTo>
                  <a:cubicBezTo>
                    <a:pt x="12323" y="32340"/>
                    <a:pt x="13668" y="32638"/>
                    <a:pt x="14937" y="32937"/>
                  </a:cubicBezTo>
                  <a:cubicBezTo>
                    <a:pt x="17850" y="31667"/>
                    <a:pt x="20614" y="30024"/>
                    <a:pt x="23153" y="28082"/>
                  </a:cubicBezTo>
                  <a:cubicBezTo>
                    <a:pt x="23311" y="27969"/>
                    <a:pt x="23525" y="27918"/>
                    <a:pt x="23725" y="27918"/>
                  </a:cubicBezTo>
                  <a:cubicBezTo>
                    <a:pt x="24184" y="27918"/>
                    <a:pt x="24569" y="28189"/>
                    <a:pt x="24049" y="28605"/>
                  </a:cubicBezTo>
                  <a:cubicBezTo>
                    <a:pt x="21659" y="30398"/>
                    <a:pt x="19120" y="31966"/>
                    <a:pt x="16431" y="33236"/>
                  </a:cubicBezTo>
                  <a:cubicBezTo>
                    <a:pt x="17327" y="33385"/>
                    <a:pt x="18149" y="33460"/>
                    <a:pt x="19045" y="33535"/>
                  </a:cubicBezTo>
                  <a:cubicBezTo>
                    <a:pt x="19045" y="33460"/>
                    <a:pt x="19120" y="33460"/>
                    <a:pt x="19120" y="33385"/>
                  </a:cubicBezTo>
                  <a:cubicBezTo>
                    <a:pt x="21286" y="32116"/>
                    <a:pt x="23377" y="30771"/>
                    <a:pt x="25319" y="29277"/>
                  </a:cubicBezTo>
                  <a:cubicBezTo>
                    <a:pt x="25470" y="29183"/>
                    <a:pt x="25651" y="29141"/>
                    <a:pt x="25824" y="29141"/>
                  </a:cubicBezTo>
                  <a:cubicBezTo>
                    <a:pt x="26336" y="29141"/>
                    <a:pt x="26791" y="29504"/>
                    <a:pt x="26290" y="29950"/>
                  </a:cubicBezTo>
                  <a:cubicBezTo>
                    <a:pt x="24572" y="31219"/>
                    <a:pt x="22779" y="32414"/>
                    <a:pt x="20987" y="33535"/>
                  </a:cubicBezTo>
                  <a:cubicBezTo>
                    <a:pt x="22331" y="33310"/>
                    <a:pt x="23750" y="33086"/>
                    <a:pt x="25095" y="32788"/>
                  </a:cubicBezTo>
                  <a:cubicBezTo>
                    <a:pt x="26663" y="31667"/>
                    <a:pt x="28232" y="30622"/>
                    <a:pt x="29800" y="29651"/>
                  </a:cubicBezTo>
                  <a:cubicBezTo>
                    <a:pt x="29938" y="29582"/>
                    <a:pt x="30301" y="29528"/>
                    <a:pt x="30591" y="29528"/>
                  </a:cubicBezTo>
                  <a:cubicBezTo>
                    <a:pt x="30928" y="29528"/>
                    <a:pt x="31166" y="29600"/>
                    <a:pt x="30846" y="29800"/>
                  </a:cubicBezTo>
                  <a:cubicBezTo>
                    <a:pt x="29501" y="30547"/>
                    <a:pt x="28232" y="31443"/>
                    <a:pt x="26887" y="32340"/>
                  </a:cubicBezTo>
                  <a:cubicBezTo>
                    <a:pt x="27933" y="32041"/>
                    <a:pt x="28978" y="31742"/>
                    <a:pt x="30024" y="31443"/>
                  </a:cubicBezTo>
                  <a:lnTo>
                    <a:pt x="30771" y="31443"/>
                  </a:lnTo>
                  <a:lnTo>
                    <a:pt x="33086" y="30622"/>
                  </a:lnTo>
                  <a:cubicBezTo>
                    <a:pt x="33310" y="30398"/>
                    <a:pt x="33460" y="30099"/>
                    <a:pt x="33534" y="29800"/>
                  </a:cubicBezTo>
                  <a:lnTo>
                    <a:pt x="33534" y="29800"/>
                  </a:lnTo>
                  <a:cubicBezTo>
                    <a:pt x="32713" y="30398"/>
                    <a:pt x="31891" y="30921"/>
                    <a:pt x="30995" y="31294"/>
                  </a:cubicBezTo>
                  <a:cubicBezTo>
                    <a:pt x="30830" y="31356"/>
                    <a:pt x="30649" y="31383"/>
                    <a:pt x="30491" y="31383"/>
                  </a:cubicBezTo>
                  <a:cubicBezTo>
                    <a:pt x="30075" y="31383"/>
                    <a:pt x="29823" y="31191"/>
                    <a:pt x="30472" y="30921"/>
                  </a:cubicBezTo>
                  <a:cubicBezTo>
                    <a:pt x="31667" y="30398"/>
                    <a:pt x="32713" y="29651"/>
                    <a:pt x="33609" y="28755"/>
                  </a:cubicBezTo>
                  <a:cubicBezTo>
                    <a:pt x="33537" y="27610"/>
                    <a:pt x="32644" y="26808"/>
                    <a:pt x="31518" y="26808"/>
                  </a:cubicBezTo>
                  <a:cubicBezTo>
                    <a:pt x="31469" y="26808"/>
                    <a:pt x="31419" y="26810"/>
                    <a:pt x="31368" y="26813"/>
                  </a:cubicBezTo>
                  <a:lnTo>
                    <a:pt x="30846" y="26813"/>
                  </a:lnTo>
                  <a:cubicBezTo>
                    <a:pt x="30622" y="26738"/>
                    <a:pt x="30379" y="26701"/>
                    <a:pt x="30136" y="26701"/>
                  </a:cubicBezTo>
                  <a:cubicBezTo>
                    <a:pt x="29893" y="26701"/>
                    <a:pt x="29651" y="26738"/>
                    <a:pt x="29427" y="26813"/>
                  </a:cubicBezTo>
                  <a:lnTo>
                    <a:pt x="29352" y="26813"/>
                  </a:lnTo>
                  <a:cubicBezTo>
                    <a:pt x="24348" y="26663"/>
                    <a:pt x="19195" y="25319"/>
                    <a:pt x="18597" y="19270"/>
                  </a:cubicBezTo>
                  <a:cubicBezTo>
                    <a:pt x="18074" y="13817"/>
                    <a:pt x="19792" y="7693"/>
                    <a:pt x="20464" y="2241"/>
                  </a:cubicBezTo>
                  <a:cubicBezTo>
                    <a:pt x="20539" y="2017"/>
                    <a:pt x="20539" y="1793"/>
                    <a:pt x="20464" y="1644"/>
                  </a:cubicBezTo>
                  <a:cubicBezTo>
                    <a:pt x="19643" y="1345"/>
                    <a:pt x="18821" y="1046"/>
                    <a:pt x="18000" y="673"/>
                  </a:cubicBezTo>
                  <a:cubicBezTo>
                    <a:pt x="17626" y="523"/>
                    <a:pt x="17925" y="225"/>
                    <a:pt x="18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4549;p74">
              <a:extLst>
                <a:ext uri="{FF2B5EF4-FFF2-40B4-BE49-F238E27FC236}">
                  <a16:creationId xmlns:a16="http://schemas.microsoft.com/office/drawing/2014/main" id="{EDC53C2D-A26D-C976-88D6-9DFF30E27F4E}"/>
                </a:ext>
              </a:extLst>
            </p:cNvPr>
            <p:cNvSpPr/>
            <p:nvPr/>
          </p:nvSpPr>
          <p:spPr>
            <a:xfrm>
              <a:off x="5292230" y="2900787"/>
              <a:ext cx="355157" cy="360047"/>
            </a:xfrm>
            <a:custGeom>
              <a:avLst/>
              <a:gdLst/>
              <a:ahLst/>
              <a:cxnLst/>
              <a:rect l="l" t="t" r="r" b="b"/>
              <a:pathLst>
                <a:path w="11766" h="11928" extrusionOk="0">
                  <a:moveTo>
                    <a:pt x="6069" y="0"/>
                  </a:moveTo>
                  <a:cubicBezTo>
                    <a:pt x="5151" y="0"/>
                    <a:pt x="4242" y="468"/>
                    <a:pt x="3436" y="1173"/>
                  </a:cubicBezTo>
                  <a:cubicBezTo>
                    <a:pt x="3287" y="1397"/>
                    <a:pt x="3212" y="1696"/>
                    <a:pt x="3063" y="1995"/>
                  </a:cubicBezTo>
                  <a:lnTo>
                    <a:pt x="2540" y="1995"/>
                  </a:lnTo>
                  <a:cubicBezTo>
                    <a:pt x="2092" y="2517"/>
                    <a:pt x="1718" y="3040"/>
                    <a:pt x="1345" y="3563"/>
                  </a:cubicBezTo>
                  <a:cubicBezTo>
                    <a:pt x="3063" y="2443"/>
                    <a:pt x="4855" y="1547"/>
                    <a:pt x="6722" y="874"/>
                  </a:cubicBezTo>
                  <a:cubicBezTo>
                    <a:pt x="6887" y="813"/>
                    <a:pt x="7068" y="785"/>
                    <a:pt x="7226" y="785"/>
                  </a:cubicBezTo>
                  <a:cubicBezTo>
                    <a:pt x="7642" y="785"/>
                    <a:pt x="7895" y="977"/>
                    <a:pt x="7245" y="1248"/>
                  </a:cubicBezTo>
                  <a:cubicBezTo>
                    <a:pt x="5453" y="1845"/>
                    <a:pt x="3735" y="2742"/>
                    <a:pt x="2166" y="3787"/>
                  </a:cubicBezTo>
                  <a:cubicBezTo>
                    <a:pt x="1948" y="3897"/>
                    <a:pt x="1689" y="3966"/>
                    <a:pt x="1420" y="3966"/>
                  </a:cubicBezTo>
                  <a:cubicBezTo>
                    <a:pt x="1321" y="3966"/>
                    <a:pt x="1221" y="3957"/>
                    <a:pt x="1121" y="3937"/>
                  </a:cubicBezTo>
                  <a:cubicBezTo>
                    <a:pt x="523" y="4833"/>
                    <a:pt x="150" y="5804"/>
                    <a:pt x="1" y="6849"/>
                  </a:cubicBezTo>
                  <a:lnTo>
                    <a:pt x="1" y="7073"/>
                  </a:lnTo>
                  <a:cubicBezTo>
                    <a:pt x="1868" y="5878"/>
                    <a:pt x="3660" y="4534"/>
                    <a:pt x="5378" y="3115"/>
                  </a:cubicBezTo>
                  <a:cubicBezTo>
                    <a:pt x="5567" y="3021"/>
                    <a:pt x="6114" y="2926"/>
                    <a:pt x="6435" y="2926"/>
                  </a:cubicBezTo>
                  <a:cubicBezTo>
                    <a:pt x="6621" y="2926"/>
                    <a:pt x="6730" y="2958"/>
                    <a:pt x="6648" y="3040"/>
                  </a:cubicBezTo>
                  <a:cubicBezTo>
                    <a:pt x="4781" y="4609"/>
                    <a:pt x="2764" y="6028"/>
                    <a:pt x="747" y="7372"/>
                  </a:cubicBezTo>
                  <a:cubicBezTo>
                    <a:pt x="523" y="7447"/>
                    <a:pt x="225" y="7521"/>
                    <a:pt x="1" y="7521"/>
                  </a:cubicBezTo>
                  <a:cubicBezTo>
                    <a:pt x="1" y="8268"/>
                    <a:pt x="225" y="9090"/>
                    <a:pt x="598" y="9762"/>
                  </a:cubicBezTo>
                  <a:lnTo>
                    <a:pt x="6498" y="5654"/>
                  </a:lnTo>
                  <a:cubicBezTo>
                    <a:pt x="6646" y="5544"/>
                    <a:pt x="6825" y="5497"/>
                    <a:pt x="7001" y="5497"/>
                  </a:cubicBezTo>
                  <a:cubicBezTo>
                    <a:pt x="7535" y="5497"/>
                    <a:pt x="8032" y="5933"/>
                    <a:pt x="7469" y="6326"/>
                  </a:cubicBezTo>
                  <a:lnTo>
                    <a:pt x="1270" y="10584"/>
                  </a:lnTo>
                  <a:cubicBezTo>
                    <a:pt x="1793" y="11106"/>
                    <a:pt x="2465" y="11480"/>
                    <a:pt x="3137" y="11629"/>
                  </a:cubicBezTo>
                  <a:lnTo>
                    <a:pt x="7544" y="8194"/>
                  </a:lnTo>
                  <a:cubicBezTo>
                    <a:pt x="7705" y="8065"/>
                    <a:pt x="8045" y="7992"/>
                    <a:pt x="8334" y="7992"/>
                  </a:cubicBezTo>
                  <a:cubicBezTo>
                    <a:pt x="8715" y="7992"/>
                    <a:pt x="9004" y="8120"/>
                    <a:pt x="8664" y="8418"/>
                  </a:cubicBezTo>
                  <a:lnTo>
                    <a:pt x="4183" y="11853"/>
                  </a:lnTo>
                  <a:cubicBezTo>
                    <a:pt x="4706" y="11928"/>
                    <a:pt x="5154" y="11928"/>
                    <a:pt x="5677" y="11928"/>
                  </a:cubicBezTo>
                  <a:lnTo>
                    <a:pt x="10307" y="8716"/>
                  </a:lnTo>
                  <a:cubicBezTo>
                    <a:pt x="10436" y="8606"/>
                    <a:pt x="10602" y="8559"/>
                    <a:pt x="10767" y="8559"/>
                  </a:cubicBezTo>
                  <a:cubicBezTo>
                    <a:pt x="11270" y="8559"/>
                    <a:pt x="11766" y="8995"/>
                    <a:pt x="11204" y="9389"/>
                  </a:cubicBezTo>
                  <a:lnTo>
                    <a:pt x="8141" y="11555"/>
                  </a:lnTo>
                  <a:cubicBezTo>
                    <a:pt x="9560" y="11256"/>
                    <a:pt x="10830" y="10509"/>
                    <a:pt x="11726" y="9463"/>
                  </a:cubicBezTo>
                  <a:cubicBezTo>
                    <a:pt x="11652" y="8418"/>
                    <a:pt x="10979" y="7521"/>
                    <a:pt x="10009" y="7223"/>
                  </a:cubicBezTo>
                  <a:cubicBezTo>
                    <a:pt x="8664" y="6999"/>
                    <a:pt x="7619" y="6102"/>
                    <a:pt x="7170" y="4833"/>
                  </a:cubicBezTo>
                  <a:cubicBezTo>
                    <a:pt x="7320" y="3937"/>
                    <a:pt x="7619" y="3040"/>
                    <a:pt x="8141" y="2293"/>
                  </a:cubicBezTo>
                  <a:cubicBezTo>
                    <a:pt x="8515" y="1696"/>
                    <a:pt x="8590" y="1024"/>
                    <a:pt x="8291" y="426"/>
                  </a:cubicBezTo>
                  <a:lnTo>
                    <a:pt x="8291" y="426"/>
                  </a:lnTo>
                  <a:cubicBezTo>
                    <a:pt x="8167" y="457"/>
                    <a:pt x="8043" y="475"/>
                    <a:pt x="7920" y="475"/>
                  </a:cubicBezTo>
                  <a:cubicBezTo>
                    <a:pt x="7745" y="475"/>
                    <a:pt x="7570" y="439"/>
                    <a:pt x="7395" y="352"/>
                  </a:cubicBezTo>
                  <a:cubicBezTo>
                    <a:pt x="6957" y="109"/>
                    <a:pt x="6512" y="0"/>
                    <a:pt x="6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4550;p74">
              <a:extLst>
                <a:ext uri="{FF2B5EF4-FFF2-40B4-BE49-F238E27FC236}">
                  <a16:creationId xmlns:a16="http://schemas.microsoft.com/office/drawing/2014/main" id="{770D0A7B-D11A-319F-C83D-E35CB7A3A0B7}"/>
                </a:ext>
              </a:extLst>
            </p:cNvPr>
            <p:cNvSpPr/>
            <p:nvPr/>
          </p:nvSpPr>
          <p:spPr>
            <a:xfrm>
              <a:off x="5770168" y="3686876"/>
              <a:ext cx="326904" cy="347218"/>
            </a:xfrm>
            <a:custGeom>
              <a:avLst/>
              <a:gdLst/>
              <a:ahLst/>
              <a:cxnLst/>
              <a:rect l="l" t="t" r="r" b="b"/>
              <a:pathLst>
                <a:path w="10830" h="11503" extrusionOk="0">
                  <a:moveTo>
                    <a:pt x="8216" y="1"/>
                  </a:moveTo>
                  <a:cubicBezTo>
                    <a:pt x="6797" y="598"/>
                    <a:pt x="5527" y="1644"/>
                    <a:pt x="4631" y="2913"/>
                  </a:cubicBezTo>
                  <a:cubicBezTo>
                    <a:pt x="5900" y="2391"/>
                    <a:pt x="6946" y="1644"/>
                    <a:pt x="7842" y="673"/>
                  </a:cubicBezTo>
                  <a:cubicBezTo>
                    <a:pt x="7977" y="538"/>
                    <a:pt x="8514" y="431"/>
                    <a:pt x="8858" y="431"/>
                  </a:cubicBezTo>
                  <a:cubicBezTo>
                    <a:pt x="9088" y="431"/>
                    <a:pt x="9231" y="479"/>
                    <a:pt x="9112" y="598"/>
                  </a:cubicBezTo>
                  <a:cubicBezTo>
                    <a:pt x="7767" y="2017"/>
                    <a:pt x="6050" y="2988"/>
                    <a:pt x="4183" y="3511"/>
                  </a:cubicBezTo>
                  <a:cubicBezTo>
                    <a:pt x="3212" y="4781"/>
                    <a:pt x="2390" y="6200"/>
                    <a:pt x="1643" y="7619"/>
                  </a:cubicBezTo>
                  <a:cubicBezTo>
                    <a:pt x="4257" y="6200"/>
                    <a:pt x="6722" y="4407"/>
                    <a:pt x="8888" y="2316"/>
                  </a:cubicBezTo>
                  <a:cubicBezTo>
                    <a:pt x="9061" y="2186"/>
                    <a:pt x="9538" y="2106"/>
                    <a:pt x="9862" y="2106"/>
                  </a:cubicBezTo>
                  <a:cubicBezTo>
                    <a:pt x="10096" y="2106"/>
                    <a:pt x="10251" y="2147"/>
                    <a:pt x="10157" y="2241"/>
                  </a:cubicBezTo>
                  <a:cubicBezTo>
                    <a:pt x="7767" y="4482"/>
                    <a:pt x="5153" y="6349"/>
                    <a:pt x="2241" y="7917"/>
                  </a:cubicBezTo>
                  <a:cubicBezTo>
                    <a:pt x="2017" y="7992"/>
                    <a:pt x="1718" y="7992"/>
                    <a:pt x="1419" y="8067"/>
                  </a:cubicBezTo>
                  <a:cubicBezTo>
                    <a:pt x="896" y="9187"/>
                    <a:pt x="374" y="10307"/>
                    <a:pt x="0" y="11502"/>
                  </a:cubicBezTo>
                  <a:cubicBezTo>
                    <a:pt x="75" y="11428"/>
                    <a:pt x="149" y="11353"/>
                    <a:pt x="224" y="11278"/>
                  </a:cubicBezTo>
                  <a:cubicBezTo>
                    <a:pt x="3585" y="9486"/>
                    <a:pt x="6647" y="7395"/>
                    <a:pt x="9485" y="4930"/>
                  </a:cubicBezTo>
                  <a:lnTo>
                    <a:pt x="9485" y="4631"/>
                  </a:lnTo>
                  <a:cubicBezTo>
                    <a:pt x="9635" y="4258"/>
                    <a:pt x="9859" y="3884"/>
                    <a:pt x="10083" y="3436"/>
                  </a:cubicBezTo>
                  <a:cubicBezTo>
                    <a:pt x="10830" y="1942"/>
                    <a:pt x="9859" y="150"/>
                    <a:pt x="8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4551;p74">
              <a:extLst>
                <a:ext uri="{FF2B5EF4-FFF2-40B4-BE49-F238E27FC236}">
                  <a16:creationId xmlns:a16="http://schemas.microsoft.com/office/drawing/2014/main" id="{130ADFA7-2558-784D-B36F-08F174896F86}"/>
                </a:ext>
              </a:extLst>
            </p:cNvPr>
            <p:cNvSpPr/>
            <p:nvPr/>
          </p:nvSpPr>
          <p:spPr>
            <a:xfrm>
              <a:off x="5745356" y="3873989"/>
              <a:ext cx="324670" cy="268314"/>
            </a:xfrm>
            <a:custGeom>
              <a:avLst/>
              <a:gdLst/>
              <a:ahLst/>
              <a:cxnLst/>
              <a:rect l="l" t="t" r="r" b="b"/>
              <a:pathLst>
                <a:path w="10756" h="8889" extrusionOk="0">
                  <a:moveTo>
                    <a:pt x="10382" y="1"/>
                  </a:moveTo>
                  <a:cubicBezTo>
                    <a:pt x="7693" y="2241"/>
                    <a:pt x="4780" y="4258"/>
                    <a:pt x="1644" y="5901"/>
                  </a:cubicBezTo>
                  <a:cubicBezTo>
                    <a:pt x="1512" y="5988"/>
                    <a:pt x="1381" y="6025"/>
                    <a:pt x="1261" y="6025"/>
                  </a:cubicBezTo>
                  <a:cubicBezTo>
                    <a:pt x="971" y="6025"/>
                    <a:pt x="747" y="5813"/>
                    <a:pt x="747" y="5602"/>
                  </a:cubicBezTo>
                  <a:cubicBezTo>
                    <a:pt x="673" y="5751"/>
                    <a:pt x="673" y="5901"/>
                    <a:pt x="598" y="6050"/>
                  </a:cubicBezTo>
                  <a:cubicBezTo>
                    <a:pt x="299" y="6946"/>
                    <a:pt x="75" y="7917"/>
                    <a:pt x="1" y="8888"/>
                  </a:cubicBezTo>
                  <a:cubicBezTo>
                    <a:pt x="3511" y="7021"/>
                    <a:pt x="6872" y="4930"/>
                    <a:pt x="10083" y="2465"/>
                  </a:cubicBezTo>
                  <a:cubicBezTo>
                    <a:pt x="10307" y="2391"/>
                    <a:pt x="10531" y="2316"/>
                    <a:pt x="10755" y="2241"/>
                  </a:cubicBezTo>
                  <a:cubicBezTo>
                    <a:pt x="10681" y="1494"/>
                    <a:pt x="10531" y="747"/>
                    <a:pt x="10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4552;p74">
              <a:extLst>
                <a:ext uri="{FF2B5EF4-FFF2-40B4-BE49-F238E27FC236}">
                  <a16:creationId xmlns:a16="http://schemas.microsoft.com/office/drawing/2014/main" id="{B783673C-C56C-7F16-EB65-92594128F494}"/>
                </a:ext>
              </a:extLst>
            </p:cNvPr>
            <p:cNvSpPr/>
            <p:nvPr/>
          </p:nvSpPr>
          <p:spPr>
            <a:xfrm>
              <a:off x="5745356" y="3955155"/>
              <a:ext cx="335929" cy="269643"/>
            </a:xfrm>
            <a:custGeom>
              <a:avLst/>
              <a:gdLst/>
              <a:ahLst/>
              <a:cxnLst/>
              <a:rect l="l" t="t" r="r" b="b"/>
              <a:pathLst>
                <a:path w="11129" h="8933" extrusionOk="0">
                  <a:moveTo>
                    <a:pt x="10905" y="0"/>
                  </a:moveTo>
                  <a:cubicBezTo>
                    <a:pt x="7469" y="2540"/>
                    <a:pt x="3810" y="4780"/>
                    <a:pt x="1" y="6722"/>
                  </a:cubicBezTo>
                  <a:cubicBezTo>
                    <a:pt x="1" y="6946"/>
                    <a:pt x="75" y="7170"/>
                    <a:pt x="150" y="7394"/>
                  </a:cubicBezTo>
                  <a:cubicBezTo>
                    <a:pt x="299" y="7842"/>
                    <a:pt x="598" y="8216"/>
                    <a:pt x="971" y="8514"/>
                  </a:cubicBezTo>
                  <a:lnTo>
                    <a:pt x="8440" y="3137"/>
                  </a:lnTo>
                  <a:cubicBezTo>
                    <a:pt x="8585" y="3034"/>
                    <a:pt x="8775" y="2988"/>
                    <a:pt x="8959" y="2988"/>
                  </a:cubicBezTo>
                  <a:cubicBezTo>
                    <a:pt x="9440" y="2988"/>
                    <a:pt x="9876" y="3302"/>
                    <a:pt x="9336" y="3735"/>
                  </a:cubicBezTo>
                  <a:cubicBezTo>
                    <a:pt x="6872" y="5452"/>
                    <a:pt x="4482" y="7170"/>
                    <a:pt x="2017" y="8888"/>
                  </a:cubicBezTo>
                  <a:cubicBezTo>
                    <a:pt x="2203" y="8918"/>
                    <a:pt x="2396" y="8932"/>
                    <a:pt x="2593" y="8932"/>
                  </a:cubicBezTo>
                  <a:cubicBezTo>
                    <a:pt x="4847" y="8932"/>
                    <a:pt x="7709" y="7092"/>
                    <a:pt x="8739" y="6199"/>
                  </a:cubicBezTo>
                  <a:cubicBezTo>
                    <a:pt x="9560" y="5527"/>
                    <a:pt x="10307" y="4780"/>
                    <a:pt x="10905" y="3959"/>
                  </a:cubicBezTo>
                  <a:cubicBezTo>
                    <a:pt x="11129" y="2614"/>
                    <a:pt x="11129" y="1270"/>
                    <a:pt x="10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4553;p74">
              <a:extLst>
                <a:ext uri="{FF2B5EF4-FFF2-40B4-BE49-F238E27FC236}">
                  <a16:creationId xmlns:a16="http://schemas.microsoft.com/office/drawing/2014/main" id="{072069FE-D898-271C-D17B-89F78245C631}"/>
                </a:ext>
              </a:extLst>
            </p:cNvPr>
            <p:cNvSpPr/>
            <p:nvPr/>
          </p:nvSpPr>
          <p:spPr>
            <a:xfrm>
              <a:off x="5736331" y="4254975"/>
              <a:ext cx="142081" cy="30517"/>
            </a:xfrm>
            <a:custGeom>
              <a:avLst/>
              <a:gdLst/>
              <a:ahLst/>
              <a:cxnLst/>
              <a:rect l="l" t="t" r="r" b="b"/>
              <a:pathLst>
                <a:path w="4707" h="1011" extrusionOk="0">
                  <a:moveTo>
                    <a:pt x="4706" y="1"/>
                  </a:moveTo>
                  <a:lnTo>
                    <a:pt x="4706" y="1"/>
                  </a:lnTo>
                  <a:cubicBezTo>
                    <a:pt x="3810" y="269"/>
                    <a:pt x="2860" y="404"/>
                    <a:pt x="1904" y="404"/>
                  </a:cubicBezTo>
                  <a:cubicBezTo>
                    <a:pt x="1267" y="404"/>
                    <a:pt x="628" y="344"/>
                    <a:pt x="1" y="225"/>
                  </a:cubicBezTo>
                  <a:lnTo>
                    <a:pt x="1" y="225"/>
                  </a:lnTo>
                  <a:cubicBezTo>
                    <a:pt x="599" y="731"/>
                    <a:pt x="1339" y="1010"/>
                    <a:pt x="2099" y="1010"/>
                  </a:cubicBezTo>
                  <a:cubicBezTo>
                    <a:pt x="2572" y="1010"/>
                    <a:pt x="3053" y="902"/>
                    <a:pt x="3511" y="673"/>
                  </a:cubicBezTo>
                  <a:cubicBezTo>
                    <a:pt x="3884" y="523"/>
                    <a:pt x="4333" y="299"/>
                    <a:pt x="4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4554;p74">
              <a:extLst>
                <a:ext uri="{FF2B5EF4-FFF2-40B4-BE49-F238E27FC236}">
                  <a16:creationId xmlns:a16="http://schemas.microsoft.com/office/drawing/2014/main" id="{C47C1287-C39F-3DF6-F728-F7ABE0387D6B}"/>
                </a:ext>
              </a:extLst>
            </p:cNvPr>
            <p:cNvSpPr/>
            <p:nvPr/>
          </p:nvSpPr>
          <p:spPr>
            <a:xfrm>
              <a:off x="6187224" y="3175132"/>
              <a:ext cx="146548" cy="20647"/>
            </a:xfrm>
            <a:custGeom>
              <a:avLst/>
              <a:gdLst/>
              <a:ahLst/>
              <a:cxnLst/>
              <a:rect l="l" t="t" r="r" b="b"/>
              <a:pathLst>
                <a:path w="4855" h="684" extrusionOk="0">
                  <a:moveTo>
                    <a:pt x="4855" y="1"/>
                  </a:moveTo>
                  <a:cubicBezTo>
                    <a:pt x="3809" y="225"/>
                    <a:pt x="2689" y="374"/>
                    <a:pt x="1643" y="374"/>
                  </a:cubicBezTo>
                  <a:lnTo>
                    <a:pt x="0" y="374"/>
                  </a:lnTo>
                  <a:cubicBezTo>
                    <a:pt x="624" y="582"/>
                    <a:pt x="1283" y="684"/>
                    <a:pt x="1945" y="684"/>
                  </a:cubicBezTo>
                  <a:cubicBezTo>
                    <a:pt x="2947" y="684"/>
                    <a:pt x="3955" y="451"/>
                    <a:pt x="4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4555;p74">
              <a:extLst>
                <a:ext uri="{FF2B5EF4-FFF2-40B4-BE49-F238E27FC236}">
                  <a16:creationId xmlns:a16="http://schemas.microsoft.com/office/drawing/2014/main" id="{13267008-D19F-8CF1-2895-0B1EFEEE3681}"/>
                </a:ext>
              </a:extLst>
            </p:cNvPr>
            <p:cNvSpPr/>
            <p:nvPr/>
          </p:nvSpPr>
          <p:spPr>
            <a:xfrm>
              <a:off x="6027157" y="2298187"/>
              <a:ext cx="308883" cy="466690"/>
            </a:xfrm>
            <a:custGeom>
              <a:avLst/>
              <a:gdLst/>
              <a:ahLst/>
              <a:cxnLst/>
              <a:rect l="l" t="t" r="r" b="b"/>
              <a:pathLst>
                <a:path w="10233" h="15461" extrusionOk="0">
                  <a:moveTo>
                    <a:pt x="9859" y="1"/>
                  </a:moveTo>
                  <a:cubicBezTo>
                    <a:pt x="6871" y="2466"/>
                    <a:pt x="3809" y="4856"/>
                    <a:pt x="673" y="7096"/>
                  </a:cubicBezTo>
                  <a:cubicBezTo>
                    <a:pt x="598" y="7619"/>
                    <a:pt x="598" y="8142"/>
                    <a:pt x="598" y="8665"/>
                  </a:cubicBezTo>
                  <a:cubicBezTo>
                    <a:pt x="598" y="9262"/>
                    <a:pt x="448" y="9934"/>
                    <a:pt x="374" y="10681"/>
                  </a:cubicBezTo>
                  <a:cubicBezTo>
                    <a:pt x="2988" y="8739"/>
                    <a:pt x="5602" y="6872"/>
                    <a:pt x="8291" y="5080"/>
                  </a:cubicBezTo>
                  <a:cubicBezTo>
                    <a:pt x="8450" y="5000"/>
                    <a:pt x="8909" y="4920"/>
                    <a:pt x="9210" y="4920"/>
                  </a:cubicBezTo>
                  <a:cubicBezTo>
                    <a:pt x="9472" y="4920"/>
                    <a:pt x="9614" y="4981"/>
                    <a:pt x="9336" y="5154"/>
                  </a:cubicBezTo>
                  <a:cubicBezTo>
                    <a:pt x="6199" y="7171"/>
                    <a:pt x="3212" y="9411"/>
                    <a:pt x="299" y="11727"/>
                  </a:cubicBezTo>
                  <a:cubicBezTo>
                    <a:pt x="224" y="12847"/>
                    <a:pt x="75" y="14191"/>
                    <a:pt x="0" y="15461"/>
                  </a:cubicBezTo>
                  <a:cubicBezTo>
                    <a:pt x="3212" y="12922"/>
                    <a:pt x="6573" y="10681"/>
                    <a:pt x="10232" y="8739"/>
                  </a:cubicBezTo>
                  <a:cubicBezTo>
                    <a:pt x="9710" y="5827"/>
                    <a:pt x="9560" y="2914"/>
                    <a:pt x="9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4556;p74">
              <a:extLst>
                <a:ext uri="{FF2B5EF4-FFF2-40B4-BE49-F238E27FC236}">
                  <a16:creationId xmlns:a16="http://schemas.microsoft.com/office/drawing/2014/main" id="{8BDD855C-C76A-0F4F-10C2-39CD96CCD38C}"/>
                </a:ext>
              </a:extLst>
            </p:cNvPr>
            <p:cNvSpPr/>
            <p:nvPr/>
          </p:nvSpPr>
          <p:spPr>
            <a:xfrm>
              <a:off x="6033918" y="2694960"/>
              <a:ext cx="450904" cy="447523"/>
            </a:xfrm>
            <a:custGeom>
              <a:avLst/>
              <a:gdLst/>
              <a:ahLst/>
              <a:cxnLst/>
              <a:rect l="l" t="t" r="r" b="b"/>
              <a:pathLst>
                <a:path w="14938" h="14826" extrusionOk="0">
                  <a:moveTo>
                    <a:pt x="11129" y="1"/>
                  </a:moveTo>
                  <a:lnTo>
                    <a:pt x="0" y="9038"/>
                  </a:lnTo>
                  <a:cubicBezTo>
                    <a:pt x="150" y="9635"/>
                    <a:pt x="299" y="10233"/>
                    <a:pt x="449" y="10830"/>
                  </a:cubicBezTo>
                  <a:cubicBezTo>
                    <a:pt x="3660" y="8216"/>
                    <a:pt x="6946" y="5826"/>
                    <a:pt x="10382" y="3660"/>
                  </a:cubicBezTo>
                  <a:cubicBezTo>
                    <a:pt x="10532" y="3553"/>
                    <a:pt x="10731" y="3507"/>
                    <a:pt x="10921" y="3507"/>
                  </a:cubicBezTo>
                  <a:cubicBezTo>
                    <a:pt x="11394" y="3507"/>
                    <a:pt x="11810" y="3789"/>
                    <a:pt x="11278" y="4108"/>
                  </a:cubicBezTo>
                  <a:cubicBezTo>
                    <a:pt x="7618" y="6424"/>
                    <a:pt x="4183" y="8963"/>
                    <a:pt x="897" y="11726"/>
                  </a:cubicBezTo>
                  <a:cubicBezTo>
                    <a:pt x="1046" y="12175"/>
                    <a:pt x="1345" y="12548"/>
                    <a:pt x="1718" y="12921"/>
                  </a:cubicBezTo>
                  <a:cubicBezTo>
                    <a:pt x="4332" y="10382"/>
                    <a:pt x="7170" y="7992"/>
                    <a:pt x="10083" y="5752"/>
                  </a:cubicBezTo>
                  <a:cubicBezTo>
                    <a:pt x="10219" y="5638"/>
                    <a:pt x="10417" y="5587"/>
                    <a:pt x="10608" y="5587"/>
                  </a:cubicBezTo>
                  <a:cubicBezTo>
                    <a:pt x="11046" y="5587"/>
                    <a:pt x="11448" y="5858"/>
                    <a:pt x="10979" y="6274"/>
                  </a:cubicBezTo>
                  <a:cubicBezTo>
                    <a:pt x="7992" y="8590"/>
                    <a:pt x="5154" y="10980"/>
                    <a:pt x="2465" y="13594"/>
                  </a:cubicBezTo>
                  <a:cubicBezTo>
                    <a:pt x="2988" y="13967"/>
                    <a:pt x="3511" y="14191"/>
                    <a:pt x="4108" y="14415"/>
                  </a:cubicBezTo>
                  <a:cubicBezTo>
                    <a:pt x="6722" y="12175"/>
                    <a:pt x="9486" y="10009"/>
                    <a:pt x="12249" y="7917"/>
                  </a:cubicBezTo>
                  <a:cubicBezTo>
                    <a:pt x="12405" y="7828"/>
                    <a:pt x="12614" y="7786"/>
                    <a:pt x="12811" y="7786"/>
                  </a:cubicBezTo>
                  <a:cubicBezTo>
                    <a:pt x="13274" y="7786"/>
                    <a:pt x="13669" y="8021"/>
                    <a:pt x="13145" y="8440"/>
                  </a:cubicBezTo>
                  <a:cubicBezTo>
                    <a:pt x="10382" y="10382"/>
                    <a:pt x="7768" y="12473"/>
                    <a:pt x="5154" y="14714"/>
                  </a:cubicBezTo>
                  <a:cubicBezTo>
                    <a:pt x="5677" y="14789"/>
                    <a:pt x="6199" y="14826"/>
                    <a:pt x="6713" y="14826"/>
                  </a:cubicBezTo>
                  <a:cubicBezTo>
                    <a:pt x="7226" y="14826"/>
                    <a:pt x="7730" y="14789"/>
                    <a:pt x="8216" y="14714"/>
                  </a:cubicBezTo>
                  <a:cubicBezTo>
                    <a:pt x="8216" y="14639"/>
                    <a:pt x="8291" y="14490"/>
                    <a:pt x="8365" y="14490"/>
                  </a:cubicBezTo>
                  <a:lnTo>
                    <a:pt x="12697" y="10083"/>
                  </a:lnTo>
                  <a:cubicBezTo>
                    <a:pt x="12834" y="9946"/>
                    <a:pt x="13092" y="9880"/>
                    <a:pt x="13337" y="9880"/>
                  </a:cubicBezTo>
                  <a:cubicBezTo>
                    <a:pt x="13761" y="9880"/>
                    <a:pt x="14148" y="10078"/>
                    <a:pt x="13817" y="10457"/>
                  </a:cubicBezTo>
                  <a:lnTo>
                    <a:pt x="10083" y="14266"/>
                  </a:lnTo>
                  <a:cubicBezTo>
                    <a:pt x="11353" y="13892"/>
                    <a:pt x="12548" y="13145"/>
                    <a:pt x="13519" y="12175"/>
                  </a:cubicBezTo>
                  <a:cubicBezTo>
                    <a:pt x="13817" y="11801"/>
                    <a:pt x="14116" y="11428"/>
                    <a:pt x="14340" y="10980"/>
                  </a:cubicBezTo>
                  <a:cubicBezTo>
                    <a:pt x="14938" y="7619"/>
                    <a:pt x="12548" y="3660"/>
                    <a:pt x="11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4557;p74">
              <a:extLst>
                <a:ext uri="{FF2B5EF4-FFF2-40B4-BE49-F238E27FC236}">
                  <a16:creationId xmlns:a16="http://schemas.microsoft.com/office/drawing/2014/main" id="{B5A90BB9-B349-B2F2-4EAE-70719FB6CAC2}"/>
                </a:ext>
              </a:extLst>
            </p:cNvPr>
            <p:cNvSpPr/>
            <p:nvPr/>
          </p:nvSpPr>
          <p:spPr>
            <a:xfrm>
              <a:off x="6024893" y="2582252"/>
              <a:ext cx="340457" cy="362975"/>
            </a:xfrm>
            <a:custGeom>
              <a:avLst/>
              <a:gdLst/>
              <a:ahLst/>
              <a:cxnLst/>
              <a:rect l="l" t="t" r="r" b="b"/>
              <a:pathLst>
                <a:path w="11279" h="12025" extrusionOk="0">
                  <a:moveTo>
                    <a:pt x="10382" y="0"/>
                  </a:moveTo>
                  <a:cubicBezTo>
                    <a:pt x="6722" y="2017"/>
                    <a:pt x="3287" y="4332"/>
                    <a:pt x="75" y="7021"/>
                  </a:cubicBezTo>
                  <a:lnTo>
                    <a:pt x="1" y="6946"/>
                  </a:lnTo>
                  <a:lnTo>
                    <a:pt x="1" y="9262"/>
                  </a:lnTo>
                  <a:cubicBezTo>
                    <a:pt x="2689" y="6423"/>
                    <a:pt x="5751" y="3959"/>
                    <a:pt x="9112" y="1942"/>
                  </a:cubicBezTo>
                  <a:cubicBezTo>
                    <a:pt x="9238" y="1859"/>
                    <a:pt x="9421" y="1822"/>
                    <a:pt x="9602" y="1822"/>
                  </a:cubicBezTo>
                  <a:cubicBezTo>
                    <a:pt x="10071" y="1822"/>
                    <a:pt x="10526" y="2067"/>
                    <a:pt x="9934" y="2390"/>
                  </a:cubicBezTo>
                  <a:cubicBezTo>
                    <a:pt x="6424" y="4556"/>
                    <a:pt x="3212" y="7170"/>
                    <a:pt x="449" y="10232"/>
                  </a:cubicBezTo>
                  <a:cubicBezTo>
                    <a:pt x="299" y="10307"/>
                    <a:pt x="150" y="10382"/>
                    <a:pt x="1" y="10382"/>
                  </a:cubicBezTo>
                  <a:cubicBezTo>
                    <a:pt x="1" y="10979"/>
                    <a:pt x="75" y="11502"/>
                    <a:pt x="150" y="12025"/>
                  </a:cubicBezTo>
                  <a:lnTo>
                    <a:pt x="10457" y="3585"/>
                  </a:lnTo>
                  <a:cubicBezTo>
                    <a:pt x="10755" y="3511"/>
                    <a:pt x="10980" y="3436"/>
                    <a:pt x="11278" y="3436"/>
                  </a:cubicBezTo>
                  <a:cubicBezTo>
                    <a:pt x="11129" y="2988"/>
                    <a:pt x="10980" y="2540"/>
                    <a:pt x="10905" y="2092"/>
                  </a:cubicBezTo>
                  <a:cubicBezTo>
                    <a:pt x="10681" y="1419"/>
                    <a:pt x="10531" y="673"/>
                    <a:pt x="10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4558;p74">
              <a:extLst>
                <a:ext uri="{FF2B5EF4-FFF2-40B4-BE49-F238E27FC236}">
                  <a16:creationId xmlns:a16="http://schemas.microsoft.com/office/drawing/2014/main" id="{06EF72C9-A66C-A1E9-720B-D0616742EC7F}"/>
                </a:ext>
              </a:extLst>
            </p:cNvPr>
            <p:cNvSpPr/>
            <p:nvPr/>
          </p:nvSpPr>
          <p:spPr>
            <a:xfrm>
              <a:off x="6049705" y="2210291"/>
              <a:ext cx="288599" cy="275046"/>
            </a:xfrm>
            <a:custGeom>
              <a:avLst/>
              <a:gdLst/>
              <a:ahLst/>
              <a:cxnLst/>
              <a:rect l="l" t="t" r="r" b="b"/>
              <a:pathLst>
                <a:path w="9561" h="9112" extrusionOk="0">
                  <a:moveTo>
                    <a:pt x="9560" y="0"/>
                  </a:moveTo>
                  <a:lnTo>
                    <a:pt x="224" y="6124"/>
                  </a:lnTo>
                  <a:lnTo>
                    <a:pt x="150" y="6199"/>
                  </a:lnTo>
                  <a:cubicBezTo>
                    <a:pt x="75" y="7095"/>
                    <a:pt x="0" y="8141"/>
                    <a:pt x="0" y="9112"/>
                  </a:cubicBezTo>
                  <a:cubicBezTo>
                    <a:pt x="2764" y="7021"/>
                    <a:pt x="5527" y="4930"/>
                    <a:pt x="8141" y="2689"/>
                  </a:cubicBezTo>
                  <a:cubicBezTo>
                    <a:pt x="8440" y="2540"/>
                    <a:pt x="8813" y="2465"/>
                    <a:pt x="9187" y="2465"/>
                  </a:cubicBezTo>
                  <a:cubicBezTo>
                    <a:pt x="9261" y="1643"/>
                    <a:pt x="9411" y="822"/>
                    <a:pt x="9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4559;p74">
              <a:extLst>
                <a:ext uri="{FF2B5EF4-FFF2-40B4-BE49-F238E27FC236}">
                  <a16:creationId xmlns:a16="http://schemas.microsoft.com/office/drawing/2014/main" id="{81B5FA68-6833-3A15-03D6-BC820B70E59A}"/>
                </a:ext>
              </a:extLst>
            </p:cNvPr>
            <p:cNvSpPr/>
            <p:nvPr/>
          </p:nvSpPr>
          <p:spPr>
            <a:xfrm>
              <a:off x="6056466" y="2066010"/>
              <a:ext cx="317908" cy="308883"/>
            </a:xfrm>
            <a:custGeom>
              <a:avLst/>
              <a:gdLst/>
              <a:ahLst/>
              <a:cxnLst/>
              <a:rect l="l" t="t" r="r" b="b"/>
              <a:pathLst>
                <a:path w="10532" h="10233" extrusionOk="0">
                  <a:moveTo>
                    <a:pt x="10531" y="0"/>
                  </a:moveTo>
                  <a:lnTo>
                    <a:pt x="523" y="6797"/>
                  </a:lnTo>
                  <a:cubicBezTo>
                    <a:pt x="448" y="6871"/>
                    <a:pt x="374" y="6871"/>
                    <a:pt x="299" y="6946"/>
                  </a:cubicBezTo>
                  <a:cubicBezTo>
                    <a:pt x="224" y="7992"/>
                    <a:pt x="75" y="9112"/>
                    <a:pt x="0" y="10232"/>
                  </a:cubicBezTo>
                  <a:lnTo>
                    <a:pt x="9485" y="3959"/>
                  </a:lnTo>
                  <a:cubicBezTo>
                    <a:pt x="9784" y="2614"/>
                    <a:pt x="10083" y="1270"/>
                    <a:pt x="10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4560;p74">
              <a:extLst>
                <a:ext uri="{FF2B5EF4-FFF2-40B4-BE49-F238E27FC236}">
                  <a16:creationId xmlns:a16="http://schemas.microsoft.com/office/drawing/2014/main" id="{0E086589-AAFD-CAAA-FA8C-5EDEACD478A4}"/>
                </a:ext>
              </a:extLst>
            </p:cNvPr>
            <p:cNvSpPr/>
            <p:nvPr/>
          </p:nvSpPr>
          <p:spPr>
            <a:xfrm>
              <a:off x="6390093" y="1685144"/>
              <a:ext cx="69939" cy="13432"/>
            </a:xfrm>
            <a:custGeom>
              <a:avLst/>
              <a:gdLst/>
              <a:ahLst/>
              <a:cxnLst/>
              <a:rect l="l" t="t" r="r" b="b"/>
              <a:pathLst>
                <a:path w="2317" h="445" extrusionOk="0">
                  <a:moveTo>
                    <a:pt x="1269" y="1"/>
                  </a:moveTo>
                  <a:cubicBezTo>
                    <a:pt x="820" y="1"/>
                    <a:pt x="376" y="153"/>
                    <a:pt x="1" y="444"/>
                  </a:cubicBezTo>
                  <a:cubicBezTo>
                    <a:pt x="748" y="370"/>
                    <a:pt x="1495" y="295"/>
                    <a:pt x="2316" y="295"/>
                  </a:cubicBezTo>
                  <a:cubicBezTo>
                    <a:pt x="1986" y="97"/>
                    <a:pt x="1626" y="1"/>
                    <a:pt x="1269" y="1"/>
                  </a:cubicBezTo>
                  <a:close/>
                </a:path>
              </a:pathLst>
            </a:custGeom>
            <a:solidFill>
              <a:srgbClr val="B47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4561;p74">
              <a:extLst>
                <a:ext uri="{FF2B5EF4-FFF2-40B4-BE49-F238E27FC236}">
                  <a16:creationId xmlns:a16="http://schemas.microsoft.com/office/drawing/2014/main" id="{4D327041-D9F0-E9EB-36A0-8567B90EA3C6}"/>
                </a:ext>
              </a:extLst>
            </p:cNvPr>
            <p:cNvSpPr/>
            <p:nvPr/>
          </p:nvSpPr>
          <p:spPr>
            <a:xfrm>
              <a:off x="6069989" y="1721094"/>
              <a:ext cx="435117" cy="518548"/>
            </a:xfrm>
            <a:custGeom>
              <a:avLst/>
              <a:gdLst/>
              <a:ahLst/>
              <a:cxnLst/>
              <a:rect l="l" t="t" r="r" b="b"/>
              <a:pathLst>
                <a:path w="14415" h="17179" extrusionOk="0">
                  <a:moveTo>
                    <a:pt x="13967" y="0"/>
                  </a:moveTo>
                  <a:cubicBezTo>
                    <a:pt x="13593" y="299"/>
                    <a:pt x="13220" y="448"/>
                    <a:pt x="12772" y="448"/>
                  </a:cubicBezTo>
                  <a:cubicBezTo>
                    <a:pt x="7992" y="598"/>
                    <a:pt x="5004" y="2316"/>
                    <a:pt x="3137" y="5079"/>
                  </a:cubicBezTo>
                  <a:cubicBezTo>
                    <a:pt x="3137" y="5154"/>
                    <a:pt x="3063" y="5228"/>
                    <a:pt x="3063" y="5303"/>
                  </a:cubicBezTo>
                  <a:cubicBezTo>
                    <a:pt x="2764" y="5751"/>
                    <a:pt x="2540" y="6199"/>
                    <a:pt x="2316" y="6647"/>
                  </a:cubicBezTo>
                  <a:lnTo>
                    <a:pt x="10307" y="1718"/>
                  </a:lnTo>
                  <a:cubicBezTo>
                    <a:pt x="10467" y="1638"/>
                    <a:pt x="10925" y="1558"/>
                    <a:pt x="11226" y="1558"/>
                  </a:cubicBezTo>
                  <a:cubicBezTo>
                    <a:pt x="11488" y="1558"/>
                    <a:pt x="11631" y="1619"/>
                    <a:pt x="11353" y="1793"/>
                  </a:cubicBezTo>
                  <a:lnTo>
                    <a:pt x="1868" y="7618"/>
                  </a:lnTo>
                  <a:cubicBezTo>
                    <a:pt x="1345" y="9037"/>
                    <a:pt x="971" y="10531"/>
                    <a:pt x="747" y="12025"/>
                  </a:cubicBezTo>
                  <a:cubicBezTo>
                    <a:pt x="3361" y="10158"/>
                    <a:pt x="6050" y="8515"/>
                    <a:pt x="8888" y="7021"/>
                  </a:cubicBezTo>
                  <a:cubicBezTo>
                    <a:pt x="9016" y="6935"/>
                    <a:pt x="9205" y="6899"/>
                    <a:pt x="9391" y="6899"/>
                  </a:cubicBezTo>
                  <a:cubicBezTo>
                    <a:pt x="9854" y="6899"/>
                    <a:pt x="10296" y="7128"/>
                    <a:pt x="9710" y="7394"/>
                  </a:cubicBezTo>
                  <a:cubicBezTo>
                    <a:pt x="6498" y="9112"/>
                    <a:pt x="3436" y="11054"/>
                    <a:pt x="523" y="13145"/>
                  </a:cubicBezTo>
                  <a:cubicBezTo>
                    <a:pt x="299" y="14489"/>
                    <a:pt x="150" y="15834"/>
                    <a:pt x="0" y="17178"/>
                  </a:cubicBezTo>
                  <a:lnTo>
                    <a:pt x="10083" y="10307"/>
                  </a:lnTo>
                  <a:cubicBezTo>
                    <a:pt x="10232" y="10232"/>
                    <a:pt x="10382" y="10158"/>
                    <a:pt x="10531" y="10158"/>
                  </a:cubicBezTo>
                  <a:cubicBezTo>
                    <a:pt x="11502" y="7469"/>
                    <a:pt x="12697" y="4855"/>
                    <a:pt x="14041" y="2316"/>
                  </a:cubicBezTo>
                  <a:cubicBezTo>
                    <a:pt x="14415" y="1569"/>
                    <a:pt x="14415" y="747"/>
                    <a:pt x="13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4562;p74">
              <a:extLst>
                <a:ext uri="{FF2B5EF4-FFF2-40B4-BE49-F238E27FC236}">
                  <a16:creationId xmlns:a16="http://schemas.microsoft.com/office/drawing/2014/main" id="{E64D6020-E9F6-FB28-9D87-FAF64484A13D}"/>
                </a:ext>
              </a:extLst>
            </p:cNvPr>
            <p:cNvSpPr/>
            <p:nvPr/>
          </p:nvSpPr>
          <p:spPr>
            <a:xfrm>
              <a:off x="5864826" y="744963"/>
              <a:ext cx="459748" cy="656765"/>
            </a:xfrm>
            <a:custGeom>
              <a:avLst/>
              <a:gdLst/>
              <a:ahLst/>
              <a:cxnLst/>
              <a:rect l="l" t="t" r="r" b="b"/>
              <a:pathLst>
                <a:path w="15231" h="21758" extrusionOk="0">
                  <a:moveTo>
                    <a:pt x="15007" y="17932"/>
                  </a:moveTo>
                  <a:cubicBezTo>
                    <a:pt x="15003" y="17958"/>
                    <a:pt x="14998" y="17984"/>
                    <a:pt x="14994" y="18011"/>
                  </a:cubicBezTo>
                  <a:lnTo>
                    <a:pt x="14994" y="18011"/>
                  </a:lnTo>
                  <a:cubicBezTo>
                    <a:pt x="15002" y="17984"/>
                    <a:pt x="15006" y="17957"/>
                    <a:pt x="15007" y="17932"/>
                  </a:cubicBezTo>
                  <a:close/>
                  <a:moveTo>
                    <a:pt x="4781" y="0"/>
                  </a:moveTo>
                  <a:lnTo>
                    <a:pt x="4781" y="0"/>
                  </a:lnTo>
                  <a:cubicBezTo>
                    <a:pt x="4930" y="150"/>
                    <a:pt x="4930" y="299"/>
                    <a:pt x="4631" y="448"/>
                  </a:cubicBezTo>
                  <a:cubicBezTo>
                    <a:pt x="3138" y="1419"/>
                    <a:pt x="1644" y="2540"/>
                    <a:pt x="374" y="3735"/>
                  </a:cubicBezTo>
                  <a:cubicBezTo>
                    <a:pt x="150" y="4855"/>
                    <a:pt x="1" y="5975"/>
                    <a:pt x="76" y="7095"/>
                  </a:cubicBezTo>
                  <a:cubicBezTo>
                    <a:pt x="1271" y="5975"/>
                    <a:pt x="2540" y="4780"/>
                    <a:pt x="3885" y="3735"/>
                  </a:cubicBezTo>
                  <a:cubicBezTo>
                    <a:pt x="4045" y="3606"/>
                    <a:pt x="4386" y="3533"/>
                    <a:pt x="4674" y="3533"/>
                  </a:cubicBezTo>
                  <a:cubicBezTo>
                    <a:pt x="5056" y="3533"/>
                    <a:pt x="5345" y="3661"/>
                    <a:pt x="5005" y="3959"/>
                  </a:cubicBezTo>
                  <a:cubicBezTo>
                    <a:pt x="3287" y="5303"/>
                    <a:pt x="1644" y="6797"/>
                    <a:pt x="76" y="8290"/>
                  </a:cubicBezTo>
                  <a:cubicBezTo>
                    <a:pt x="150" y="9261"/>
                    <a:pt x="300" y="10158"/>
                    <a:pt x="449" y="11054"/>
                  </a:cubicBezTo>
                  <a:lnTo>
                    <a:pt x="449" y="11203"/>
                  </a:lnTo>
                  <a:lnTo>
                    <a:pt x="5080" y="7021"/>
                  </a:lnTo>
                  <a:cubicBezTo>
                    <a:pt x="5210" y="6891"/>
                    <a:pt x="5693" y="6811"/>
                    <a:pt x="6017" y="6811"/>
                  </a:cubicBezTo>
                  <a:cubicBezTo>
                    <a:pt x="6250" y="6811"/>
                    <a:pt x="6400" y="6852"/>
                    <a:pt x="6275" y="6946"/>
                  </a:cubicBezTo>
                  <a:lnTo>
                    <a:pt x="673" y="11950"/>
                  </a:lnTo>
                  <a:cubicBezTo>
                    <a:pt x="1047" y="12772"/>
                    <a:pt x="1420" y="13593"/>
                    <a:pt x="1793" y="14265"/>
                  </a:cubicBezTo>
                  <a:lnTo>
                    <a:pt x="7096" y="9934"/>
                  </a:lnTo>
                  <a:cubicBezTo>
                    <a:pt x="7242" y="9788"/>
                    <a:pt x="7800" y="9673"/>
                    <a:pt x="8109" y="9673"/>
                  </a:cubicBezTo>
                  <a:cubicBezTo>
                    <a:pt x="8275" y="9673"/>
                    <a:pt x="8369" y="9706"/>
                    <a:pt x="8291" y="9784"/>
                  </a:cubicBezTo>
                  <a:lnTo>
                    <a:pt x="2242" y="14937"/>
                  </a:lnTo>
                  <a:lnTo>
                    <a:pt x="2391" y="15236"/>
                  </a:lnTo>
                  <a:lnTo>
                    <a:pt x="2466" y="15386"/>
                  </a:lnTo>
                  <a:cubicBezTo>
                    <a:pt x="2764" y="15834"/>
                    <a:pt x="3063" y="16282"/>
                    <a:pt x="3362" y="16655"/>
                  </a:cubicBezTo>
                  <a:lnTo>
                    <a:pt x="8963" y="11875"/>
                  </a:lnTo>
                  <a:cubicBezTo>
                    <a:pt x="9124" y="11747"/>
                    <a:pt x="9465" y="11674"/>
                    <a:pt x="9753" y="11674"/>
                  </a:cubicBezTo>
                  <a:cubicBezTo>
                    <a:pt x="10134" y="11674"/>
                    <a:pt x="10424" y="11802"/>
                    <a:pt x="10084" y="12099"/>
                  </a:cubicBezTo>
                  <a:lnTo>
                    <a:pt x="4034" y="17327"/>
                  </a:lnTo>
                  <a:cubicBezTo>
                    <a:pt x="4407" y="17776"/>
                    <a:pt x="4930" y="18224"/>
                    <a:pt x="5378" y="18597"/>
                  </a:cubicBezTo>
                  <a:lnTo>
                    <a:pt x="11727" y="13369"/>
                  </a:lnTo>
                  <a:cubicBezTo>
                    <a:pt x="11863" y="13256"/>
                    <a:pt x="12060" y="13204"/>
                    <a:pt x="12249" y="13204"/>
                  </a:cubicBezTo>
                  <a:cubicBezTo>
                    <a:pt x="12683" y="13204"/>
                    <a:pt x="13069" y="13476"/>
                    <a:pt x="12548" y="13892"/>
                  </a:cubicBezTo>
                  <a:lnTo>
                    <a:pt x="6125" y="19195"/>
                  </a:lnTo>
                  <a:cubicBezTo>
                    <a:pt x="6573" y="19493"/>
                    <a:pt x="6947" y="19717"/>
                    <a:pt x="7395" y="20016"/>
                  </a:cubicBezTo>
                  <a:lnTo>
                    <a:pt x="12847" y="15386"/>
                  </a:lnTo>
                  <a:cubicBezTo>
                    <a:pt x="12988" y="15280"/>
                    <a:pt x="13362" y="15207"/>
                    <a:pt x="13654" y="15207"/>
                  </a:cubicBezTo>
                  <a:cubicBezTo>
                    <a:pt x="13982" y="15207"/>
                    <a:pt x="14208" y="15298"/>
                    <a:pt x="13893" y="15535"/>
                  </a:cubicBezTo>
                  <a:lnTo>
                    <a:pt x="8366" y="20315"/>
                  </a:lnTo>
                  <a:cubicBezTo>
                    <a:pt x="8291" y="20315"/>
                    <a:pt x="8216" y="20390"/>
                    <a:pt x="8142" y="20390"/>
                  </a:cubicBezTo>
                  <a:cubicBezTo>
                    <a:pt x="8665" y="20688"/>
                    <a:pt x="9187" y="20987"/>
                    <a:pt x="9785" y="21211"/>
                  </a:cubicBezTo>
                  <a:lnTo>
                    <a:pt x="13893" y="17701"/>
                  </a:lnTo>
                  <a:cubicBezTo>
                    <a:pt x="14041" y="17574"/>
                    <a:pt x="14231" y="17519"/>
                    <a:pt x="14412" y="17519"/>
                  </a:cubicBezTo>
                  <a:cubicBezTo>
                    <a:pt x="14729" y="17519"/>
                    <a:pt x="15018" y="17687"/>
                    <a:pt x="15007" y="17932"/>
                  </a:cubicBezTo>
                  <a:lnTo>
                    <a:pt x="15007" y="17932"/>
                  </a:lnTo>
                  <a:cubicBezTo>
                    <a:pt x="15231" y="16583"/>
                    <a:pt x="15220" y="15142"/>
                    <a:pt x="14864" y="14340"/>
                  </a:cubicBezTo>
                  <a:cubicBezTo>
                    <a:pt x="14341" y="13294"/>
                    <a:pt x="12996" y="12323"/>
                    <a:pt x="12324" y="11278"/>
                  </a:cubicBezTo>
                  <a:cubicBezTo>
                    <a:pt x="12249" y="11129"/>
                    <a:pt x="12249" y="11054"/>
                    <a:pt x="12100" y="10904"/>
                  </a:cubicBezTo>
                  <a:cubicBezTo>
                    <a:pt x="11727" y="10755"/>
                    <a:pt x="11279" y="10606"/>
                    <a:pt x="10905" y="10382"/>
                  </a:cubicBezTo>
                  <a:cubicBezTo>
                    <a:pt x="8739" y="9261"/>
                    <a:pt x="7395" y="6274"/>
                    <a:pt x="6051" y="4257"/>
                  </a:cubicBezTo>
                  <a:cubicBezTo>
                    <a:pt x="5976" y="4108"/>
                    <a:pt x="5826" y="3959"/>
                    <a:pt x="5677" y="3809"/>
                  </a:cubicBezTo>
                  <a:cubicBezTo>
                    <a:pt x="5826" y="3361"/>
                    <a:pt x="5976" y="2988"/>
                    <a:pt x="6125" y="2614"/>
                  </a:cubicBezTo>
                  <a:cubicBezTo>
                    <a:pt x="6573" y="1494"/>
                    <a:pt x="5976" y="224"/>
                    <a:pt x="4781" y="0"/>
                  </a:cubicBezTo>
                  <a:close/>
                  <a:moveTo>
                    <a:pt x="14994" y="18011"/>
                  </a:moveTo>
                  <a:cubicBezTo>
                    <a:pt x="14968" y="18100"/>
                    <a:pt x="14903" y="18197"/>
                    <a:pt x="14789" y="18298"/>
                  </a:cubicBezTo>
                  <a:lnTo>
                    <a:pt x="10830" y="21585"/>
                  </a:lnTo>
                  <a:cubicBezTo>
                    <a:pt x="11221" y="21693"/>
                    <a:pt x="11606" y="21758"/>
                    <a:pt x="11975" y="21758"/>
                  </a:cubicBezTo>
                  <a:cubicBezTo>
                    <a:pt x="12875" y="21758"/>
                    <a:pt x="13683" y="21374"/>
                    <a:pt x="14266" y="20315"/>
                  </a:cubicBezTo>
                  <a:cubicBezTo>
                    <a:pt x="14588" y="19730"/>
                    <a:pt x="14841" y="18893"/>
                    <a:pt x="14994" y="180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4563;p74">
              <a:extLst>
                <a:ext uri="{FF2B5EF4-FFF2-40B4-BE49-F238E27FC236}">
                  <a16:creationId xmlns:a16="http://schemas.microsoft.com/office/drawing/2014/main" id="{A52F8732-BA03-BF2A-2989-42C1BEC39C0A}"/>
                </a:ext>
              </a:extLst>
            </p:cNvPr>
            <p:cNvSpPr/>
            <p:nvPr/>
          </p:nvSpPr>
          <p:spPr>
            <a:xfrm>
              <a:off x="5896399" y="738202"/>
              <a:ext cx="83431" cy="58649"/>
            </a:xfrm>
            <a:custGeom>
              <a:avLst/>
              <a:gdLst/>
              <a:ahLst/>
              <a:cxnLst/>
              <a:rect l="l" t="t" r="r" b="b"/>
              <a:pathLst>
                <a:path w="2764" h="1943" extrusionOk="0">
                  <a:moveTo>
                    <a:pt x="2689" y="0"/>
                  </a:moveTo>
                  <a:cubicBezTo>
                    <a:pt x="2689" y="1"/>
                    <a:pt x="2688" y="1"/>
                    <a:pt x="2688" y="1"/>
                  </a:cubicBezTo>
                  <a:lnTo>
                    <a:pt x="2688" y="1"/>
                  </a:lnTo>
                  <a:cubicBezTo>
                    <a:pt x="2713" y="1"/>
                    <a:pt x="2738" y="0"/>
                    <a:pt x="2764" y="0"/>
                  </a:cubicBezTo>
                  <a:close/>
                  <a:moveTo>
                    <a:pt x="2688" y="1"/>
                  </a:moveTo>
                  <a:lnTo>
                    <a:pt x="2688" y="1"/>
                  </a:lnTo>
                  <a:cubicBezTo>
                    <a:pt x="2340" y="11"/>
                    <a:pt x="1992" y="85"/>
                    <a:pt x="1644" y="224"/>
                  </a:cubicBezTo>
                  <a:lnTo>
                    <a:pt x="1046" y="523"/>
                  </a:lnTo>
                  <a:cubicBezTo>
                    <a:pt x="598" y="896"/>
                    <a:pt x="225" y="1419"/>
                    <a:pt x="1" y="1942"/>
                  </a:cubicBezTo>
                  <a:cubicBezTo>
                    <a:pt x="822" y="1270"/>
                    <a:pt x="1717" y="598"/>
                    <a:pt x="2688" y="1"/>
                  </a:cubicBezTo>
                  <a:close/>
                </a:path>
              </a:pathLst>
            </a:custGeom>
            <a:solidFill>
              <a:srgbClr val="B47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4564;p74">
              <a:extLst>
                <a:ext uri="{FF2B5EF4-FFF2-40B4-BE49-F238E27FC236}">
                  <a16:creationId xmlns:a16="http://schemas.microsoft.com/office/drawing/2014/main" id="{60652D1C-A358-C65D-3807-982C53DD7E77}"/>
                </a:ext>
              </a:extLst>
            </p:cNvPr>
            <p:cNvSpPr/>
            <p:nvPr/>
          </p:nvSpPr>
          <p:spPr>
            <a:xfrm>
              <a:off x="4830078" y="431590"/>
              <a:ext cx="33868" cy="18081"/>
            </a:xfrm>
            <a:custGeom>
              <a:avLst/>
              <a:gdLst/>
              <a:ahLst/>
              <a:cxnLst/>
              <a:rect l="l" t="t" r="r" b="b"/>
              <a:pathLst>
                <a:path w="1122" h="599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673" y="76"/>
                    <a:pt x="300" y="300"/>
                    <a:pt x="1" y="598"/>
                  </a:cubicBezTo>
                  <a:lnTo>
                    <a:pt x="972" y="76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4565;p74">
              <a:extLst>
                <a:ext uri="{FF2B5EF4-FFF2-40B4-BE49-F238E27FC236}">
                  <a16:creationId xmlns:a16="http://schemas.microsoft.com/office/drawing/2014/main" id="{CCB597C4-158D-369D-2CCB-91CAB98BA78F}"/>
                </a:ext>
              </a:extLst>
            </p:cNvPr>
            <p:cNvSpPr/>
            <p:nvPr/>
          </p:nvSpPr>
          <p:spPr>
            <a:xfrm>
              <a:off x="4688061" y="508258"/>
              <a:ext cx="320172" cy="297594"/>
            </a:xfrm>
            <a:custGeom>
              <a:avLst/>
              <a:gdLst/>
              <a:ahLst/>
              <a:cxnLst/>
              <a:rect l="l" t="t" r="r" b="b"/>
              <a:pathLst>
                <a:path w="10607" h="9859" extrusionOk="0">
                  <a:moveTo>
                    <a:pt x="10606" y="0"/>
                  </a:moveTo>
                  <a:lnTo>
                    <a:pt x="10606" y="0"/>
                  </a:lnTo>
                  <a:cubicBezTo>
                    <a:pt x="7992" y="971"/>
                    <a:pt x="5453" y="2091"/>
                    <a:pt x="2913" y="3286"/>
                  </a:cubicBezTo>
                  <a:cubicBezTo>
                    <a:pt x="2755" y="3339"/>
                    <a:pt x="2597" y="3392"/>
                    <a:pt x="2412" y="3392"/>
                  </a:cubicBezTo>
                  <a:cubicBezTo>
                    <a:pt x="2335" y="3392"/>
                    <a:pt x="2254" y="3383"/>
                    <a:pt x="2167" y="3361"/>
                  </a:cubicBezTo>
                  <a:cubicBezTo>
                    <a:pt x="1942" y="4257"/>
                    <a:pt x="1793" y="5154"/>
                    <a:pt x="1569" y="6050"/>
                  </a:cubicBezTo>
                  <a:lnTo>
                    <a:pt x="8440" y="2390"/>
                  </a:lnTo>
                  <a:cubicBezTo>
                    <a:pt x="8570" y="2304"/>
                    <a:pt x="9072" y="2218"/>
                    <a:pt x="9374" y="2218"/>
                  </a:cubicBezTo>
                  <a:cubicBezTo>
                    <a:pt x="9594" y="2218"/>
                    <a:pt x="9707" y="2264"/>
                    <a:pt x="9486" y="2390"/>
                  </a:cubicBezTo>
                  <a:lnTo>
                    <a:pt x="1420" y="6647"/>
                  </a:lnTo>
                  <a:cubicBezTo>
                    <a:pt x="1420" y="6797"/>
                    <a:pt x="1345" y="6946"/>
                    <a:pt x="1270" y="7021"/>
                  </a:cubicBezTo>
                  <a:cubicBezTo>
                    <a:pt x="897" y="7992"/>
                    <a:pt x="523" y="8963"/>
                    <a:pt x="1" y="9859"/>
                  </a:cubicBezTo>
                  <a:lnTo>
                    <a:pt x="9336" y="4631"/>
                  </a:lnTo>
                  <a:cubicBezTo>
                    <a:pt x="9635" y="3286"/>
                    <a:pt x="10009" y="1942"/>
                    <a:pt x="10457" y="598"/>
                  </a:cubicBezTo>
                  <a:cubicBezTo>
                    <a:pt x="10531" y="448"/>
                    <a:pt x="10606" y="224"/>
                    <a:pt x="10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4566;p74">
              <a:extLst>
                <a:ext uri="{FF2B5EF4-FFF2-40B4-BE49-F238E27FC236}">
                  <a16:creationId xmlns:a16="http://schemas.microsoft.com/office/drawing/2014/main" id="{70FD3318-3D68-142C-0555-88C16E5EB40C}"/>
                </a:ext>
              </a:extLst>
            </p:cNvPr>
            <p:cNvSpPr/>
            <p:nvPr/>
          </p:nvSpPr>
          <p:spPr>
            <a:xfrm>
              <a:off x="4697086" y="1014358"/>
              <a:ext cx="410335" cy="71116"/>
            </a:xfrm>
            <a:custGeom>
              <a:avLst/>
              <a:gdLst/>
              <a:ahLst/>
              <a:cxnLst/>
              <a:rect l="l" t="t" r="r" b="b"/>
              <a:pathLst>
                <a:path w="13594" h="2356" extrusionOk="0">
                  <a:moveTo>
                    <a:pt x="11922" y="0"/>
                  </a:moveTo>
                  <a:cubicBezTo>
                    <a:pt x="11371" y="0"/>
                    <a:pt x="10830" y="38"/>
                    <a:pt x="10307" y="112"/>
                  </a:cubicBezTo>
                  <a:lnTo>
                    <a:pt x="10158" y="112"/>
                  </a:lnTo>
                  <a:cubicBezTo>
                    <a:pt x="9784" y="112"/>
                    <a:pt x="9336" y="187"/>
                    <a:pt x="8888" y="336"/>
                  </a:cubicBezTo>
                  <a:cubicBezTo>
                    <a:pt x="6872" y="784"/>
                    <a:pt x="5154" y="1531"/>
                    <a:pt x="3137" y="1681"/>
                  </a:cubicBezTo>
                  <a:cubicBezTo>
                    <a:pt x="2767" y="1734"/>
                    <a:pt x="2396" y="1758"/>
                    <a:pt x="2026" y="1758"/>
                  </a:cubicBezTo>
                  <a:cubicBezTo>
                    <a:pt x="1351" y="1758"/>
                    <a:pt x="676" y="1676"/>
                    <a:pt x="0" y="1531"/>
                  </a:cubicBezTo>
                  <a:lnTo>
                    <a:pt x="0" y="1531"/>
                  </a:lnTo>
                  <a:cubicBezTo>
                    <a:pt x="987" y="2074"/>
                    <a:pt x="2103" y="2356"/>
                    <a:pt x="3221" y="2356"/>
                  </a:cubicBezTo>
                  <a:cubicBezTo>
                    <a:pt x="3796" y="2356"/>
                    <a:pt x="4371" y="2281"/>
                    <a:pt x="4930" y="2129"/>
                  </a:cubicBezTo>
                  <a:cubicBezTo>
                    <a:pt x="7992" y="1531"/>
                    <a:pt x="10681" y="411"/>
                    <a:pt x="13593" y="112"/>
                  </a:cubicBezTo>
                  <a:cubicBezTo>
                    <a:pt x="13033" y="38"/>
                    <a:pt x="12473" y="0"/>
                    <a:pt x="11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4567;p74">
              <a:extLst>
                <a:ext uri="{FF2B5EF4-FFF2-40B4-BE49-F238E27FC236}">
                  <a16:creationId xmlns:a16="http://schemas.microsoft.com/office/drawing/2014/main" id="{DD191E60-B7A3-E2F4-8EE7-C75BD8A32B2C}"/>
                </a:ext>
              </a:extLst>
            </p:cNvPr>
            <p:cNvSpPr/>
            <p:nvPr/>
          </p:nvSpPr>
          <p:spPr>
            <a:xfrm>
              <a:off x="4661016" y="677320"/>
              <a:ext cx="701137" cy="347218"/>
            </a:xfrm>
            <a:custGeom>
              <a:avLst/>
              <a:gdLst/>
              <a:ahLst/>
              <a:cxnLst/>
              <a:rect l="l" t="t" r="r" b="b"/>
              <a:pathLst>
                <a:path w="23228" h="11503" extrusionOk="0">
                  <a:moveTo>
                    <a:pt x="10158" y="1"/>
                  </a:moveTo>
                  <a:lnTo>
                    <a:pt x="449" y="5453"/>
                  </a:lnTo>
                  <a:cubicBezTo>
                    <a:pt x="224" y="6050"/>
                    <a:pt x="75" y="6648"/>
                    <a:pt x="0" y="7320"/>
                  </a:cubicBezTo>
                  <a:lnTo>
                    <a:pt x="8963" y="2017"/>
                  </a:lnTo>
                  <a:cubicBezTo>
                    <a:pt x="9083" y="1942"/>
                    <a:pt x="9210" y="1909"/>
                    <a:pt x="9329" y="1909"/>
                  </a:cubicBezTo>
                  <a:cubicBezTo>
                    <a:pt x="9798" y="1909"/>
                    <a:pt x="10141" y="2421"/>
                    <a:pt x="9486" y="2839"/>
                  </a:cubicBezTo>
                  <a:lnTo>
                    <a:pt x="75" y="8440"/>
                  </a:lnTo>
                  <a:cubicBezTo>
                    <a:pt x="150" y="8664"/>
                    <a:pt x="224" y="8963"/>
                    <a:pt x="374" y="9187"/>
                  </a:cubicBezTo>
                  <a:cubicBezTo>
                    <a:pt x="523" y="9486"/>
                    <a:pt x="673" y="9710"/>
                    <a:pt x="822" y="9934"/>
                  </a:cubicBezTo>
                  <a:lnTo>
                    <a:pt x="11950" y="3810"/>
                  </a:lnTo>
                  <a:cubicBezTo>
                    <a:pt x="12078" y="3739"/>
                    <a:pt x="12207" y="3708"/>
                    <a:pt x="12329" y="3708"/>
                  </a:cubicBezTo>
                  <a:cubicBezTo>
                    <a:pt x="12849" y="3708"/>
                    <a:pt x="13214" y="4268"/>
                    <a:pt x="12548" y="4631"/>
                  </a:cubicBezTo>
                  <a:lnTo>
                    <a:pt x="1569" y="10681"/>
                  </a:lnTo>
                  <a:cubicBezTo>
                    <a:pt x="2316" y="11204"/>
                    <a:pt x="3287" y="11502"/>
                    <a:pt x="4183" y="11502"/>
                  </a:cubicBezTo>
                  <a:cubicBezTo>
                    <a:pt x="7618" y="9411"/>
                    <a:pt x="11203" y="7395"/>
                    <a:pt x="14863" y="5677"/>
                  </a:cubicBezTo>
                  <a:cubicBezTo>
                    <a:pt x="15001" y="5608"/>
                    <a:pt x="15348" y="5554"/>
                    <a:pt x="15599" y="5554"/>
                  </a:cubicBezTo>
                  <a:cubicBezTo>
                    <a:pt x="15889" y="5554"/>
                    <a:pt x="16051" y="5626"/>
                    <a:pt x="15610" y="5826"/>
                  </a:cubicBezTo>
                  <a:cubicBezTo>
                    <a:pt x="12100" y="7544"/>
                    <a:pt x="8664" y="9411"/>
                    <a:pt x="5303" y="11502"/>
                  </a:cubicBezTo>
                  <a:cubicBezTo>
                    <a:pt x="7693" y="11204"/>
                    <a:pt x="10307" y="10158"/>
                    <a:pt x="12548" y="9710"/>
                  </a:cubicBezTo>
                  <a:lnTo>
                    <a:pt x="17552" y="6573"/>
                  </a:lnTo>
                  <a:cubicBezTo>
                    <a:pt x="17688" y="6475"/>
                    <a:pt x="17866" y="6434"/>
                    <a:pt x="18039" y="6434"/>
                  </a:cubicBezTo>
                  <a:cubicBezTo>
                    <a:pt x="18528" y="6434"/>
                    <a:pt x="18980" y="6765"/>
                    <a:pt x="18373" y="7096"/>
                  </a:cubicBezTo>
                  <a:lnTo>
                    <a:pt x="14564" y="9561"/>
                  </a:lnTo>
                  <a:cubicBezTo>
                    <a:pt x="15759" y="9635"/>
                    <a:pt x="16954" y="9934"/>
                    <a:pt x="18149" y="10233"/>
                  </a:cubicBezTo>
                  <a:lnTo>
                    <a:pt x="20913" y="7768"/>
                  </a:lnTo>
                  <a:cubicBezTo>
                    <a:pt x="21061" y="7641"/>
                    <a:pt x="21251" y="7586"/>
                    <a:pt x="21434" y="7586"/>
                  </a:cubicBezTo>
                  <a:cubicBezTo>
                    <a:pt x="21896" y="7586"/>
                    <a:pt x="22312" y="7937"/>
                    <a:pt x="21884" y="8366"/>
                  </a:cubicBezTo>
                  <a:lnTo>
                    <a:pt x="19494" y="10457"/>
                  </a:lnTo>
                  <a:lnTo>
                    <a:pt x="20838" y="10457"/>
                  </a:lnTo>
                  <a:cubicBezTo>
                    <a:pt x="21510" y="10382"/>
                    <a:pt x="22182" y="10233"/>
                    <a:pt x="22780" y="9934"/>
                  </a:cubicBezTo>
                  <a:cubicBezTo>
                    <a:pt x="23228" y="8963"/>
                    <a:pt x="22705" y="7843"/>
                    <a:pt x="21659" y="7395"/>
                  </a:cubicBezTo>
                  <a:cubicBezTo>
                    <a:pt x="18672" y="6050"/>
                    <a:pt x="15685" y="4706"/>
                    <a:pt x="12697" y="3362"/>
                  </a:cubicBezTo>
                  <a:cubicBezTo>
                    <a:pt x="11203" y="2689"/>
                    <a:pt x="10606" y="2764"/>
                    <a:pt x="10232" y="1121"/>
                  </a:cubicBezTo>
                  <a:cubicBezTo>
                    <a:pt x="10158" y="748"/>
                    <a:pt x="10083" y="374"/>
                    <a:pt x="10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4568;p74">
              <a:extLst>
                <a:ext uri="{FF2B5EF4-FFF2-40B4-BE49-F238E27FC236}">
                  <a16:creationId xmlns:a16="http://schemas.microsoft.com/office/drawing/2014/main" id="{1A5954EA-ECC0-D6C1-CBF9-5403A0994EE0}"/>
                </a:ext>
              </a:extLst>
            </p:cNvPr>
            <p:cNvSpPr/>
            <p:nvPr/>
          </p:nvSpPr>
          <p:spPr>
            <a:xfrm>
              <a:off x="4757937" y="468385"/>
              <a:ext cx="243533" cy="125570"/>
            </a:xfrm>
            <a:custGeom>
              <a:avLst/>
              <a:gdLst/>
              <a:ahLst/>
              <a:cxnLst/>
              <a:rect l="l" t="t" r="r" b="b"/>
              <a:pathLst>
                <a:path w="8068" h="4160" extrusionOk="0">
                  <a:moveTo>
                    <a:pt x="6186" y="0"/>
                  </a:moveTo>
                  <a:cubicBezTo>
                    <a:pt x="5837" y="0"/>
                    <a:pt x="5490" y="42"/>
                    <a:pt x="5154" y="126"/>
                  </a:cubicBezTo>
                  <a:cubicBezTo>
                    <a:pt x="4968" y="201"/>
                    <a:pt x="4762" y="238"/>
                    <a:pt x="4557" y="238"/>
                  </a:cubicBezTo>
                  <a:cubicBezTo>
                    <a:pt x="4351" y="238"/>
                    <a:pt x="4146" y="201"/>
                    <a:pt x="3959" y="126"/>
                  </a:cubicBezTo>
                  <a:cubicBezTo>
                    <a:pt x="2690" y="649"/>
                    <a:pt x="1569" y="1471"/>
                    <a:pt x="748" y="2516"/>
                  </a:cubicBezTo>
                  <a:cubicBezTo>
                    <a:pt x="374" y="3039"/>
                    <a:pt x="150" y="3562"/>
                    <a:pt x="1" y="4159"/>
                  </a:cubicBezTo>
                  <a:cubicBezTo>
                    <a:pt x="2615" y="2890"/>
                    <a:pt x="5378" y="1695"/>
                    <a:pt x="8067" y="649"/>
                  </a:cubicBezTo>
                  <a:cubicBezTo>
                    <a:pt x="8067" y="574"/>
                    <a:pt x="7992" y="425"/>
                    <a:pt x="7918" y="350"/>
                  </a:cubicBezTo>
                  <a:cubicBezTo>
                    <a:pt x="7358" y="117"/>
                    <a:pt x="6768" y="0"/>
                    <a:pt x="6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4569;p74">
              <a:extLst>
                <a:ext uri="{FF2B5EF4-FFF2-40B4-BE49-F238E27FC236}">
                  <a16:creationId xmlns:a16="http://schemas.microsoft.com/office/drawing/2014/main" id="{AC3618F1-7EF6-40B0-E99A-DF64FB6C9137}"/>
                </a:ext>
              </a:extLst>
            </p:cNvPr>
            <p:cNvSpPr/>
            <p:nvPr/>
          </p:nvSpPr>
          <p:spPr>
            <a:xfrm>
              <a:off x="4313836" y="1011"/>
              <a:ext cx="241269" cy="151076"/>
            </a:xfrm>
            <a:custGeom>
              <a:avLst/>
              <a:gdLst/>
              <a:ahLst/>
              <a:cxnLst/>
              <a:rect l="l" t="t" r="r" b="b"/>
              <a:pathLst>
                <a:path w="7993" h="5005" extrusionOk="0">
                  <a:moveTo>
                    <a:pt x="7395" y="1"/>
                  </a:moveTo>
                  <a:lnTo>
                    <a:pt x="374" y="3660"/>
                  </a:lnTo>
                  <a:cubicBezTo>
                    <a:pt x="225" y="3660"/>
                    <a:pt x="150" y="3735"/>
                    <a:pt x="75" y="3735"/>
                  </a:cubicBezTo>
                  <a:cubicBezTo>
                    <a:pt x="1" y="4183"/>
                    <a:pt x="150" y="4631"/>
                    <a:pt x="374" y="5005"/>
                  </a:cubicBezTo>
                  <a:cubicBezTo>
                    <a:pt x="2764" y="4109"/>
                    <a:pt x="5079" y="3212"/>
                    <a:pt x="7395" y="2167"/>
                  </a:cubicBezTo>
                  <a:cubicBezTo>
                    <a:pt x="7544" y="2092"/>
                    <a:pt x="7693" y="2017"/>
                    <a:pt x="7917" y="2017"/>
                  </a:cubicBezTo>
                  <a:cubicBezTo>
                    <a:pt x="7992" y="1420"/>
                    <a:pt x="7917" y="748"/>
                    <a:pt x="7544" y="150"/>
                  </a:cubicBezTo>
                  <a:cubicBezTo>
                    <a:pt x="7469" y="150"/>
                    <a:pt x="7469" y="76"/>
                    <a:pt x="7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4570;p74">
              <a:extLst>
                <a:ext uri="{FF2B5EF4-FFF2-40B4-BE49-F238E27FC236}">
                  <a16:creationId xmlns:a16="http://schemas.microsoft.com/office/drawing/2014/main" id="{452D8133-95F9-EBD5-BB63-8F24F610D1FF}"/>
                </a:ext>
              </a:extLst>
            </p:cNvPr>
            <p:cNvSpPr/>
            <p:nvPr/>
          </p:nvSpPr>
          <p:spPr>
            <a:xfrm>
              <a:off x="4663279" y="170103"/>
              <a:ext cx="78934" cy="47360"/>
            </a:xfrm>
            <a:custGeom>
              <a:avLst/>
              <a:gdLst/>
              <a:ahLst/>
              <a:cxnLst/>
              <a:rect l="l" t="t" r="r" b="b"/>
              <a:pathLst>
                <a:path w="2615" h="1569" extrusionOk="0">
                  <a:moveTo>
                    <a:pt x="2539" y="0"/>
                  </a:moveTo>
                  <a:lnTo>
                    <a:pt x="2539" y="0"/>
                  </a:lnTo>
                  <a:cubicBezTo>
                    <a:pt x="1718" y="598"/>
                    <a:pt x="896" y="1121"/>
                    <a:pt x="0" y="1569"/>
                  </a:cubicBezTo>
                  <a:cubicBezTo>
                    <a:pt x="822" y="1569"/>
                    <a:pt x="1568" y="1494"/>
                    <a:pt x="2390" y="1345"/>
                  </a:cubicBezTo>
                  <a:cubicBezTo>
                    <a:pt x="2614" y="897"/>
                    <a:pt x="2614" y="448"/>
                    <a:pt x="2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4571;p74">
              <a:extLst>
                <a:ext uri="{FF2B5EF4-FFF2-40B4-BE49-F238E27FC236}">
                  <a16:creationId xmlns:a16="http://schemas.microsoft.com/office/drawing/2014/main" id="{D0EFD5A0-1824-6D6F-11DD-38F5E7303983}"/>
                </a:ext>
              </a:extLst>
            </p:cNvPr>
            <p:cNvSpPr/>
            <p:nvPr/>
          </p:nvSpPr>
          <p:spPr>
            <a:xfrm>
              <a:off x="4325125" y="-37293"/>
              <a:ext cx="202904" cy="121766"/>
            </a:xfrm>
            <a:custGeom>
              <a:avLst/>
              <a:gdLst/>
              <a:ahLst/>
              <a:cxnLst/>
              <a:rect l="l" t="t" r="r" b="b"/>
              <a:pathLst>
                <a:path w="6722" h="4034" extrusionOk="0">
                  <a:moveTo>
                    <a:pt x="5751" y="0"/>
                  </a:moveTo>
                  <a:cubicBezTo>
                    <a:pt x="5527" y="150"/>
                    <a:pt x="5303" y="299"/>
                    <a:pt x="5079" y="374"/>
                  </a:cubicBezTo>
                  <a:cubicBezTo>
                    <a:pt x="3361" y="822"/>
                    <a:pt x="896" y="2315"/>
                    <a:pt x="0" y="4033"/>
                  </a:cubicBezTo>
                  <a:lnTo>
                    <a:pt x="6573" y="672"/>
                  </a:lnTo>
                  <a:lnTo>
                    <a:pt x="6722" y="598"/>
                  </a:lnTo>
                  <a:cubicBezTo>
                    <a:pt x="6423" y="299"/>
                    <a:pt x="6124" y="75"/>
                    <a:pt x="5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4572;p74">
              <a:extLst>
                <a:ext uri="{FF2B5EF4-FFF2-40B4-BE49-F238E27FC236}">
                  <a16:creationId xmlns:a16="http://schemas.microsoft.com/office/drawing/2014/main" id="{46D6A696-2213-B8FD-1438-0E7C184FA30F}"/>
                </a:ext>
              </a:extLst>
            </p:cNvPr>
            <p:cNvSpPr/>
            <p:nvPr/>
          </p:nvSpPr>
          <p:spPr>
            <a:xfrm>
              <a:off x="4338647" y="82176"/>
              <a:ext cx="396812" cy="137553"/>
            </a:xfrm>
            <a:custGeom>
              <a:avLst/>
              <a:gdLst/>
              <a:ahLst/>
              <a:cxnLst/>
              <a:rect l="l" t="t" r="r" b="b"/>
              <a:pathLst>
                <a:path w="13146" h="4557" extrusionOk="0">
                  <a:moveTo>
                    <a:pt x="7245" y="1"/>
                  </a:moveTo>
                  <a:cubicBezTo>
                    <a:pt x="7245" y="1"/>
                    <a:pt x="7170" y="75"/>
                    <a:pt x="7095" y="75"/>
                  </a:cubicBezTo>
                  <a:cubicBezTo>
                    <a:pt x="4780" y="1121"/>
                    <a:pt x="2465" y="2092"/>
                    <a:pt x="0" y="2913"/>
                  </a:cubicBezTo>
                  <a:cubicBezTo>
                    <a:pt x="75" y="2988"/>
                    <a:pt x="75" y="2988"/>
                    <a:pt x="150" y="2988"/>
                  </a:cubicBezTo>
                  <a:cubicBezTo>
                    <a:pt x="598" y="3436"/>
                    <a:pt x="1121" y="3735"/>
                    <a:pt x="1718" y="3884"/>
                  </a:cubicBezTo>
                  <a:cubicBezTo>
                    <a:pt x="3735" y="2988"/>
                    <a:pt x="5676" y="2017"/>
                    <a:pt x="7618" y="971"/>
                  </a:cubicBezTo>
                  <a:cubicBezTo>
                    <a:pt x="7738" y="911"/>
                    <a:pt x="7912" y="884"/>
                    <a:pt x="8086" y="884"/>
                  </a:cubicBezTo>
                  <a:cubicBezTo>
                    <a:pt x="8562" y="884"/>
                    <a:pt x="9041" y="1092"/>
                    <a:pt x="8440" y="1420"/>
                  </a:cubicBezTo>
                  <a:cubicBezTo>
                    <a:pt x="6573" y="2391"/>
                    <a:pt x="4705" y="3287"/>
                    <a:pt x="2764" y="4183"/>
                  </a:cubicBezTo>
                  <a:cubicBezTo>
                    <a:pt x="3585" y="4332"/>
                    <a:pt x="4407" y="4482"/>
                    <a:pt x="5228" y="4482"/>
                  </a:cubicBezTo>
                  <a:cubicBezTo>
                    <a:pt x="6946" y="3660"/>
                    <a:pt x="8514" y="2615"/>
                    <a:pt x="10008" y="1420"/>
                  </a:cubicBezTo>
                  <a:cubicBezTo>
                    <a:pt x="10132" y="1327"/>
                    <a:pt x="10435" y="1272"/>
                    <a:pt x="10711" y="1272"/>
                  </a:cubicBezTo>
                  <a:cubicBezTo>
                    <a:pt x="11100" y="1272"/>
                    <a:pt x="11435" y="1381"/>
                    <a:pt x="11129" y="1644"/>
                  </a:cubicBezTo>
                  <a:cubicBezTo>
                    <a:pt x="9709" y="2764"/>
                    <a:pt x="8290" y="3735"/>
                    <a:pt x="6722" y="4556"/>
                  </a:cubicBezTo>
                  <a:lnTo>
                    <a:pt x="9411" y="4556"/>
                  </a:lnTo>
                  <a:cubicBezTo>
                    <a:pt x="10606" y="3959"/>
                    <a:pt x="11726" y="3287"/>
                    <a:pt x="12846" y="2465"/>
                  </a:cubicBezTo>
                  <a:cubicBezTo>
                    <a:pt x="12921" y="2391"/>
                    <a:pt x="12996" y="2391"/>
                    <a:pt x="13145" y="2316"/>
                  </a:cubicBezTo>
                  <a:cubicBezTo>
                    <a:pt x="12846" y="1793"/>
                    <a:pt x="12323" y="1345"/>
                    <a:pt x="11726" y="1196"/>
                  </a:cubicBezTo>
                  <a:cubicBezTo>
                    <a:pt x="10680" y="897"/>
                    <a:pt x="9635" y="747"/>
                    <a:pt x="8589" y="449"/>
                  </a:cubicBezTo>
                  <a:cubicBezTo>
                    <a:pt x="8141" y="374"/>
                    <a:pt x="7768" y="225"/>
                    <a:pt x="7394" y="75"/>
                  </a:cubicBezTo>
                  <a:cubicBezTo>
                    <a:pt x="7394" y="75"/>
                    <a:pt x="7320" y="1"/>
                    <a:pt x="7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4573;p74">
              <a:extLst>
                <a:ext uri="{FF2B5EF4-FFF2-40B4-BE49-F238E27FC236}">
                  <a16:creationId xmlns:a16="http://schemas.microsoft.com/office/drawing/2014/main" id="{56D71D16-ECD5-500F-B4C9-3BB31ACB58CC}"/>
                </a:ext>
              </a:extLst>
            </p:cNvPr>
            <p:cNvSpPr/>
            <p:nvPr/>
          </p:nvSpPr>
          <p:spPr>
            <a:xfrm>
              <a:off x="1991848" y="1571078"/>
              <a:ext cx="1413564" cy="1574208"/>
            </a:xfrm>
            <a:custGeom>
              <a:avLst/>
              <a:gdLst/>
              <a:ahLst/>
              <a:cxnLst/>
              <a:rect l="l" t="t" r="r" b="b"/>
              <a:pathLst>
                <a:path w="46830" h="52152" extrusionOk="0">
                  <a:moveTo>
                    <a:pt x="23179" y="1"/>
                  </a:moveTo>
                  <a:cubicBezTo>
                    <a:pt x="18503" y="1"/>
                    <a:pt x="14180" y="2149"/>
                    <a:pt x="10457" y="4896"/>
                  </a:cubicBezTo>
                  <a:cubicBezTo>
                    <a:pt x="9785" y="5418"/>
                    <a:pt x="9112" y="5941"/>
                    <a:pt x="8515" y="6464"/>
                  </a:cubicBezTo>
                  <a:cubicBezTo>
                    <a:pt x="7843" y="6987"/>
                    <a:pt x="7992" y="7286"/>
                    <a:pt x="8216" y="7584"/>
                  </a:cubicBezTo>
                  <a:cubicBezTo>
                    <a:pt x="1" y="16920"/>
                    <a:pt x="1793" y="30364"/>
                    <a:pt x="6498" y="41118"/>
                  </a:cubicBezTo>
                  <a:cubicBezTo>
                    <a:pt x="7619" y="43956"/>
                    <a:pt x="9411" y="46496"/>
                    <a:pt x="11727" y="48512"/>
                  </a:cubicBezTo>
                  <a:cubicBezTo>
                    <a:pt x="11951" y="48736"/>
                    <a:pt x="12175" y="48960"/>
                    <a:pt x="12399" y="49110"/>
                  </a:cubicBezTo>
                  <a:cubicBezTo>
                    <a:pt x="12324" y="49334"/>
                    <a:pt x="12623" y="49558"/>
                    <a:pt x="12996" y="49558"/>
                  </a:cubicBezTo>
                  <a:cubicBezTo>
                    <a:pt x="13818" y="50081"/>
                    <a:pt x="14639" y="50604"/>
                    <a:pt x="15536" y="50977"/>
                  </a:cubicBezTo>
                  <a:cubicBezTo>
                    <a:pt x="14941" y="51334"/>
                    <a:pt x="15293" y="51833"/>
                    <a:pt x="15801" y="51833"/>
                  </a:cubicBezTo>
                  <a:cubicBezTo>
                    <a:pt x="15931" y="51833"/>
                    <a:pt x="16071" y="51800"/>
                    <a:pt x="16208" y="51724"/>
                  </a:cubicBezTo>
                  <a:lnTo>
                    <a:pt x="16730" y="51425"/>
                  </a:lnTo>
                  <a:cubicBezTo>
                    <a:pt x="18286" y="51913"/>
                    <a:pt x="19903" y="52152"/>
                    <a:pt x="21517" y="52152"/>
                  </a:cubicBezTo>
                  <a:cubicBezTo>
                    <a:pt x="23856" y="52152"/>
                    <a:pt x="26186" y="51650"/>
                    <a:pt x="28307" y="50678"/>
                  </a:cubicBezTo>
                  <a:cubicBezTo>
                    <a:pt x="29127" y="50327"/>
                    <a:pt x="28890" y="50205"/>
                    <a:pt x="28353" y="50205"/>
                  </a:cubicBezTo>
                  <a:cubicBezTo>
                    <a:pt x="28206" y="50205"/>
                    <a:pt x="28036" y="50214"/>
                    <a:pt x="27859" y="50230"/>
                  </a:cubicBezTo>
                  <a:cubicBezTo>
                    <a:pt x="27485" y="50230"/>
                    <a:pt x="27112" y="50305"/>
                    <a:pt x="26813" y="50379"/>
                  </a:cubicBezTo>
                  <a:cubicBezTo>
                    <a:pt x="25317" y="51086"/>
                    <a:pt x="23683" y="51445"/>
                    <a:pt x="22051" y="51445"/>
                  </a:cubicBezTo>
                  <a:cubicBezTo>
                    <a:pt x="20750" y="51445"/>
                    <a:pt x="19450" y="51217"/>
                    <a:pt x="18224" y="50753"/>
                  </a:cubicBezTo>
                  <a:cubicBezTo>
                    <a:pt x="21361" y="49185"/>
                    <a:pt x="24498" y="47765"/>
                    <a:pt x="27709" y="46421"/>
                  </a:cubicBezTo>
                  <a:cubicBezTo>
                    <a:pt x="28398" y="46171"/>
                    <a:pt x="27984" y="45605"/>
                    <a:pt x="27436" y="45605"/>
                  </a:cubicBezTo>
                  <a:cubicBezTo>
                    <a:pt x="27331" y="45605"/>
                    <a:pt x="27220" y="45626"/>
                    <a:pt x="27112" y="45674"/>
                  </a:cubicBezTo>
                  <a:cubicBezTo>
                    <a:pt x="23751" y="47093"/>
                    <a:pt x="20390" y="48587"/>
                    <a:pt x="17104" y="50230"/>
                  </a:cubicBezTo>
                  <a:cubicBezTo>
                    <a:pt x="16357" y="49782"/>
                    <a:pt x="15610" y="49259"/>
                    <a:pt x="14938" y="48662"/>
                  </a:cubicBezTo>
                  <a:lnTo>
                    <a:pt x="27112" y="42911"/>
                  </a:lnTo>
                  <a:cubicBezTo>
                    <a:pt x="27763" y="42615"/>
                    <a:pt x="27429" y="42225"/>
                    <a:pt x="26927" y="42225"/>
                  </a:cubicBezTo>
                  <a:cubicBezTo>
                    <a:pt x="26796" y="42225"/>
                    <a:pt x="26654" y="42251"/>
                    <a:pt x="26514" y="42313"/>
                  </a:cubicBezTo>
                  <a:lnTo>
                    <a:pt x="14415" y="48139"/>
                  </a:lnTo>
                  <a:cubicBezTo>
                    <a:pt x="13594" y="47317"/>
                    <a:pt x="12847" y="46496"/>
                    <a:pt x="12175" y="45600"/>
                  </a:cubicBezTo>
                  <a:lnTo>
                    <a:pt x="22780" y="40147"/>
                  </a:lnTo>
                  <a:cubicBezTo>
                    <a:pt x="23334" y="39871"/>
                    <a:pt x="22820" y="39717"/>
                    <a:pt x="22365" y="39717"/>
                  </a:cubicBezTo>
                  <a:cubicBezTo>
                    <a:pt x="22206" y="39717"/>
                    <a:pt x="22055" y="39735"/>
                    <a:pt x="21959" y="39774"/>
                  </a:cubicBezTo>
                  <a:lnTo>
                    <a:pt x="11727" y="45002"/>
                  </a:lnTo>
                  <a:cubicBezTo>
                    <a:pt x="11204" y="44181"/>
                    <a:pt x="10681" y="43434"/>
                    <a:pt x="10307" y="42612"/>
                  </a:cubicBezTo>
                  <a:cubicBezTo>
                    <a:pt x="11652" y="42015"/>
                    <a:pt x="12921" y="41417"/>
                    <a:pt x="14266" y="40745"/>
                  </a:cubicBezTo>
                  <a:cubicBezTo>
                    <a:pt x="17552" y="39326"/>
                    <a:pt x="20764" y="37758"/>
                    <a:pt x="23975" y="36189"/>
                  </a:cubicBezTo>
                  <a:cubicBezTo>
                    <a:pt x="24542" y="35880"/>
                    <a:pt x="24148" y="35713"/>
                    <a:pt x="23702" y="35713"/>
                  </a:cubicBezTo>
                  <a:cubicBezTo>
                    <a:pt x="23503" y="35713"/>
                    <a:pt x="23292" y="35746"/>
                    <a:pt x="23154" y="35816"/>
                  </a:cubicBezTo>
                  <a:cubicBezTo>
                    <a:pt x="20689" y="37011"/>
                    <a:pt x="18224" y="38206"/>
                    <a:pt x="15685" y="39326"/>
                  </a:cubicBezTo>
                  <a:cubicBezTo>
                    <a:pt x="13818" y="40147"/>
                    <a:pt x="11652" y="40894"/>
                    <a:pt x="9859" y="41865"/>
                  </a:cubicBezTo>
                  <a:cubicBezTo>
                    <a:pt x="9187" y="40521"/>
                    <a:pt x="8515" y="39177"/>
                    <a:pt x="7992" y="37758"/>
                  </a:cubicBezTo>
                  <a:cubicBezTo>
                    <a:pt x="15386" y="34546"/>
                    <a:pt x="22929" y="31633"/>
                    <a:pt x="30547" y="29094"/>
                  </a:cubicBezTo>
                  <a:cubicBezTo>
                    <a:pt x="30697" y="29019"/>
                    <a:pt x="30846" y="28945"/>
                    <a:pt x="30996" y="28795"/>
                  </a:cubicBezTo>
                  <a:cubicBezTo>
                    <a:pt x="31070" y="28646"/>
                    <a:pt x="31070" y="28496"/>
                    <a:pt x="30996" y="28347"/>
                  </a:cubicBezTo>
                  <a:cubicBezTo>
                    <a:pt x="30943" y="28241"/>
                    <a:pt x="30778" y="28136"/>
                    <a:pt x="30580" y="28136"/>
                  </a:cubicBezTo>
                  <a:cubicBezTo>
                    <a:pt x="30498" y="28136"/>
                    <a:pt x="30411" y="28154"/>
                    <a:pt x="30323" y="28198"/>
                  </a:cubicBezTo>
                  <a:cubicBezTo>
                    <a:pt x="22631" y="30737"/>
                    <a:pt x="15087" y="33650"/>
                    <a:pt x="7693" y="36861"/>
                  </a:cubicBezTo>
                  <a:cubicBezTo>
                    <a:pt x="7320" y="35816"/>
                    <a:pt x="6947" y="34770"/>
                    <a:pt x="6723" y="33799"/>
                  </a:cubicBezTo>
                  <a:cubicBezTo>
                    <a:pt x="12548" y="31335"/>
                    <a:pt x="18224" y="28571"/>
                    <a:pt x="23826" y="25584"/>
                  </a:cubicBezTo>
                  <a:cubicBezTo>
                    <a:pt x="24492" y="25220"/>
                    <a:pt x="24176" y="24661"/>
                    <a:pt x="23635" y="24661"/>
                  </a:cubicBezTo>
                  <a:cubicBezTo>
                    <a:pt x="23508" y="24661"/>
                    <a:pt x="23370" y="24691"/>
                    <a:pt x="23228" y="24762"/>
                  </a:cubicBezTo>
                  <a:cubicBezTo>
                    <a:pt x="17776" y="27675"/>
                    <a:pt x="12175" y="30364"/>
                    <a:pt x="6424" y="32754"/>
                  </a:cubicBezTo>
                  <a:cubicBezTo>
                    <a:pt x="6349" y="32455"/>
                    <a:pt x="6274" y="32156"/>
                    <a:pt x="6200" y="31857"/>
                  </a:cubicBezTo>
                  <a:cubicBezTo>
                    <a:pt x="6125" y="31559"/>
                    <a:pt x="5976" y="30886"/>
                    <a:pt x="5901" y="30513"/>
                  </a:cubicBezTo>
                  <a:lnTo>
                    <a:pt x="20539" y="24239"/>
                  </a:lnTo>
                  <a:cubicBezTo>
                    <a:pt x="21248" y="23944"/>
                    <a:pt x="20883" y="23649"/>
                    <a:pt x="20404" y="23649"/>
                  </a:cubicBezTo>
                  <a:cubicBezTo>
                    <a:pt x="20277" y="23649"/>
                    <a:pt x="20142" y="23670"/>
                    <a:pt x="20017" y="23717"/>
                  </a:cubicBezTo>
                  <a:lnTo>
                    <a:pt x="5826" y="29841"/>
                  </a:lnTo>
                  <a:cubicBezTo>
                    <a:pt x="5602" y="28721"/>
                    <a:pt x="5453" y="27600"/>
                    <a:pt x="5378" y="26480"/>
                  </a:cubicBezTo>
                  <a:cubicBezTo>
                    <a:pt x="10830" y="24463"/>
                    <a:pt x="16133" y="22148"/>
                    <a:pt x="21286" y="19459"/>
                  </a:cubicBezTo>
                  <a:cubicBezTo>
                    <a:pt x="21751" y="19206"/>
                    <a:pt x="21547" y="19120"/>
                    <a:pt x="21227" y="19120"/>
                  </a:cubicBezTo>
                  <a:cubicBezTo>
                    <a:pt x="20982" y="19120"/>
                    <a:pt x="20669" y="19171"/>
                    <a:pt x="20539" y="19235"/>
                  </a:cubicBezTo>
                  <a:cubicBezTo>
                    <a:pt x="15610" y="21849"/>
                    <a:pt x="10532" y="24090"/>
                    <a:pt x="5303" y="26032"/>
                  </a:cubicBezTo>
                  <a:cubicBezTo>
                    <a:pt x="5229" y="24986"/>
                    <a:pt x="5154" y="23941"/>
                    <a:pt x="5154" y="22820"/>
                  </a:cubicBezTo>
                  <a:cubicBezTo>
                    <a:pt x="10606" y="20804"/>
                    <a:pt x="15909" y="18414"/>
                    <a:pt x="21062" y="15800"/>
                  </a:cubicBezTo>
                  <a:cubicBezTo>
                    <a:pt x="21621" y="15546"/>
                    <a:pt x="21213" y="15396"/>
                    <a:pt x="20778" y="15396"/>
                  </a:cubicBezTo>
                  <a:cubicBezTo>
                    <a:pt x="20572" y="15396"/>
                    <a:pt x="20360" y="15429"/>
                    <a:pt x="20241" y="15501"/>
                  </a:cubicBezTo>
                  <a:cubicBezTo>
                    <a:pt x="15311" y="17966"/>
                    <a:pt x="10307" y="20132"/>
                    <a:pt x="5229" y="22148"/>
                  </a:cubicBezTo>
                  <a:cubicBezTo>
                    <a:pt x="5229" y="21103"/>
                    <a:pt x="5303" y="20057"/>
                    <a:pt x="5453" y="19086"/>
                  </a:cubicBezTo>
                  <a:cubicBezTo>
                    <a:pt x="10307" y="16621"/>
                    <a:pt x="15162" y="14455"/>
                    <a:pt x="20241" y="12439"/>
                  </a:cubicBezTo>
                  <a:cubicBezTo>
                    <a:pt x="20887" y="12204"/>
                    <a:pt x="20516" y="11922"/>
                    <a:pt x="20074" y="11922"/>
                  </a:cubicBezTo>
                  <a:cubicBezTo>
                    <a:pt x="19954" y="11922"/>
                    <a:pt x="19829" y="11943"/>
                    <a:pt x="19718" y="11991"/>
                  </a:cubicBezTo>
                  <a:cubicBezTo>
                    <a:pt x="14938" y="13858"/>
                    <a:pt x="10233" y="15949"/>
                    <a:pt x="5602" y="18264"/>
                  </a:cubicBezTo>
                  <a:cubicBezTo>
                    <a:pt x="5752" y="17294"/>
                    <a:pt x="5976" y="16397"/>
                    <a:pt x="6274" y="15426"/>
                  </a:cubicBezTo>
                  <a:cubicBezTo>
                    <a:pt x="11727" y="12887"/>
                    <a:pt x="17328" y="10497"/>
                    <a:pt x="22929" y="8257"/>
                  </a:cubicBezTo>
                  <a:cubicBezTo>
                    <a:pt x="23693" y="7963"/>
                    <a:pt x="23302" y="7762"/>
                    <a:pt x="22846" y="7762"/>
                  </a:cubicBezTo>
                  <a:cubicBezTo>
                    <a:pt x="22722" y="7762"/>
                    <a:pt x="22593" y="7777"/>
                    <a:pt x="22481" y="7808"/>
                  </a:cubicBezTo>
                  <a:cubicBezTo>
                    <a:pt x="17029" y="9974"/>
                    <a:pt x="11727" y="12290"/>
                    <a:pt x="6498" y="14754"/>
                  </a:cubicBezTo>
                  <a:cubicBezTo>
                    <a:pt x="6872" y="13485"/>
                    <a:pt x="7469" y="12215"/>
                    <a:pt x="8142" y="11020"/>
                  </a:cubicBezTo>
                  <a:lnTo>
                    <a:pt x="18896" y="6240"/>
                  </a:lnTo>
                  <a:cubicBezTo>
                    <a:pt x="19623" y="5937"/>
                    <a:pt x="19269" y="5487"/>
                    <a:pt x="18751" y="5487"/>
                  </a:cubicBezTo>
                  <a:cubicBezTo>
                    <a:pt x="18630" y="5487"/>
                    <a:pt x="18501" y="5511"/>
                    <a:pt x="18374" y="5568"/>
                  </a:cubicBezTo>
                  <a:lnTo>
                    <a:pt x="8888" y="9750"/>
                  </a:lnTo>
                  <a:cubicBezTo>
                    <a:pt x="9337" y="9003"/>
                    <a:pt x="9859" y="8331"/>
                    <a:pt x="10457" y="7659"/>
                  </a:cubicBezTo>
                  <a:cubicBezTo>
                    <a:pt x="13146" y="5344"/>
                    <a:pt x="16208" y="3626"/>
                    <a:pt x="19643" y="2506"/>
                  </a:cubicBezTo>
                  <a:cubicBezTo>
                    <a:pt x="20854" y="2163"/>
                    <a:pt x="22086" y="1967"/>
                    <a:pt x="23300" y="1967"/>
                  </a:cubicBezTo>
                  <a:cubicBezTo>
                    <a:pt x="26056" y="1967"/>
                    <a:pt x="28721" y="2976"/>
                    <a:pt x="30846" y="5568"/>
                  </a:cubicBezTo>
                  <a:cubicBezTo>
                    <a:pt x="34207" y="9825"/>
                    <a:pt x="33684" y="15501"/>
                    <a:pt x="35551" y="20281"/>
                  </a:cubicBezTo>
                  <a:cubicBezTo>
                    <a:pt x="36000" y="21775"/>
                    <a:pt x="36896" y="23044"/>
                    <a:pt x="38165" y="23941"/>
                  </a:cubicBezTo>
                  <a:cubicBezTo>
                    <a:pt x="40780" y="25584"/>
                    <a:pt x="43095" y="24538"/>
                    <a:pt x="43244" y="28870"/>
                  </a:cubicBezTo>
                  <a:cubicBezTo>
                    <a:pt x="43319" y="34994"/>
                    <a:pt x="40854" y="40894"/>
                    <a:pt x="36448" y="45151"/>
                  </a:cubicBezTo>
                  <a:cubicBezTo>
                    <a:pt x="35668" y="45931"/>
                    <a:pt x="36510" y="46425"/>
                    <a:pt x="37417" y="46425"/>
                  </a:cubicBezTo>
                  <a:cubicBezTo>
                    <a:pt x="37901" y="46425"/>
                    <a:pt x="38403" y="46285"/>
                    <a:pt x="38688" y="45973"/>
                  </a:cubicBezTo>
                  <a:cubicBezTo>
                    <a:pt x="43394" y="41193"/>
                    <a:pt x="46829" y="34098"/>
                    <a:pt x="45933" y="27227"/>
                  </a:cubicBezTo>
                  <a:cubicBezTo>
                    <a:pt x="45634" y="25136"/>
                    <a:pt x="44962" y="24165"/>
                    <a:pt x="43095" y="23268"/>
                  </a:cubicBezTo>
                  <a:cubicBezTo>
                    <a:pt x="40630" y="22148"/>
                    <a:pt x="38838" y="21103"/>
                    <a:pt x="37867" y="18264"/>
                  </a:cubicBezTo>
                  <a:cubicBezTo>
                    <a:pt x="37344" y="16323"/>
                    <a:pt x="36896" y="14381"/>
                    <a:pt x="36597" y="12364"/>
                  </a:cubicBezTo>
                  <a:cubicBezTo>
                    <a:pt x="35327" y="6613"/>
                    <a:pt x="32564" y="1684"/>
                    <a:pt x="26365" y="340"/>
                  </a:cubicBezTo>
                  <a:cubicBezTo>
                    <a:pt x="25287" y="108"/>
                    <a:pt x="24224" y="1"/>
                    <a:pt x="23179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4574;p74">
              <a:extLst>
                <a:ext uri="{FF2B5EF4-FFF2-40B4-BE49-F238E27FC236}">
                  <a16:creationId xmlns:a16="http://schemas.microsoft.com/office/drawing/2014/main" id="{ACEBF8C3-F5A5-D8DC-2D8D-194390E9E468}"/>
                </a:ext>
              </a:extLst>
            </p:cNvPr>
            <p:cNvSpPr/>
            <p:nvPr/>
          </p:nvSpPr>
          <p:spPr>
            <a:xfrm>
              <a:off x="3808852" y="1256708"/>
              <a:ext cx="1211716" cy="1579219"/>
            </a:xfrm>
            <a:custGeom>
              <a:avLst/>
              <a:gdLst/>
              <a:ahLst/>
              <a:cxnLst/>
              <a:rect l="l" t="t" r="r" b="b"/>
              <a:pathLst>
                <a:path w="40143" h="52318" extrusionOk="0">
                  <a:moveTo>
                    <a:pt x="36523" y="44886"/>
                  </a:moveTo>
                  <a:cubicBezTo>
                    <a:pt x="33834" y="48770"/>
                    <a:pt x="29278" y="50114"/>
                    <a:pt x="24647" y="50114"/>
                  </a:cubicBezTo>
                  <a:lnTo>
                    <a:pt x="24573" y="50114"/>
                  </a:lnTo>
                  <a:cubicBezTo>
                    <a:pt x="28531" y="48247"/>
                    <a:pt x="32490" y="46455"/>
                    <a:pt x="36523" y="44886"/>
                  </a:cubicBezTo>
                  <a:close/>
                  <a:moveTo>
                    <a:pt x="28795" y="2025"/>
                  </a:moveTo>
                  <a:cubicBezTo>
                    <a:pt x="28646" y="2025"/>
                    <a:pt x="28483" y="2045"/>
                    <a:pt x="28307" y="2091"/>
                  </a:cubicBezTo>
                  <a:cubicBezTo>
                    <a:pt x="21063" y="4108"/>
                    <a:pt x="13071" y="0"/>
                    <a:pt x="10382" y="9485"/>
                  </a:cubicBezTo>
                  <a:cubicBezTo>
                    <a:pt x="9486" y="12921"/>
                    <a:pt x="8739" y="15460"/>
                    <a:pt x="6648" y="18522"/>
                  </a:cubicBezTo>
                  <a:cubicBezTo>
                    <a:pt x="5154" y="20464"/>
                    <a:pt x="3885" y="22481"/>
                    <a:pt x="2839" y="24572"/>
                  </a:cubicBezTo>
                  <a:cubicBezTo>
                    <a:pt x="748" y="28381"/>
                    <a:pt x="1" y="32787"/>
                    <a:pt x="598" y="37119"/>
                  </a:cubicBezTo>
                  <a:cubicBezTo>
                    <a:pt x="2219" y="46519"/>
                    <a:pt x="13292" y="52317"/>
                    <a:pt x="23562" y="52317"/>
                  </a:cubicBezTo>
                  <a:cubicBezTo>
                    <a:pt x="25125" y="52317"/>
                    <a:pt x="26669" y="52183"/>
                    <a:pt x="28158" y="51907"/>
                  </a:cubicBezTo>
                  <a:cubicBezTo>
                    <a:pt x="31145" y="51384"/>
                    <a:pt x="33983" y="50189"/>
                    <a:pt x="36373" y="48247"/>
                  </a:cubicBezTo>
                  <a:cubicBezTo>
                    <a:pt x="37718" y="47202"/>
                    <a:pt x="38838" y="45857"/>
                    <a:pt x="39734" y="44364"/>
                  </a:cubicBezTo>
                  <a:cubicBezTo>
                    <a:pt x="40143" y="43628"/>
                    <a:pt x="39501" y="43273"/>
                    <a:pt x="38738" y="43273"/>
                  </a:cubicBezTo>
                  <a:cubicBezTo>
                    <a:pt x="38106" y="43273"/>
                    <a:pt x="37391" y="43516"/>
                    <a:pt x="37120" y="43990"/>
                  </a:cubicBezTo>
                  <a:cubicBezTo>
                    <a:pt x="37045" y="44065"/>
                    <a:pt x="37045" y="44139"/>
                    <a:pt x="36971" y="44139"/>
                  </a:cubicBezTo>
                  <a:cubicBezTo>
                    <a:pt x="32340" y="45932"/>
                    <a:pt x="27859" y="47874"/>
                    <a:pt x="23452" y="50040"/>
                  </a:cubicBezTo>
                  <a:cubicBezTo>
                    <a:pt x="21511" y="49890"/>
                    <a:pt x="19569" y="49592"/>
                    <a:pt x="17627" y="49069"/>
                  </a:cubicBezTo>
                  <a:cubicBezTo>
                    <a:pt x="22556" y="47052"/>
                    <a:pt x="27261" y="44737"/>
                    <a:pt x="31892" y="42198"/>
                  </a:cubicBezTo>
                  <a:cubicBezTo>
                    <a:pt x="32546" y="41841"/>
                    <a:pt x="32206" y="41342"/>
                    <a:pt x="31701" y="41342"/>
                  </a:cubicBezTo>
                  <a:cubicBezTo>
                    <a:pt x="31572" y="41342"/>
                    <a:pt x="31432" y="41375"/>
                    <a:pt x="31295" y="41451"/>
                  </a:cubicBezTo>
                  <a:cubicBezTo>
                    <a:pt x="26440" y="44139"/>
                    <a:pt x="21436" y="46604"/>
                    <a:pt x="16283" y="48695"/>
                  </a:cubicBezTo>
                  <a:cubicBezTo>
                    <a:pt x="15760" y="48546"/>
                    <a:pt x="15312" y="48397"/>
                    <a:pt x="14864" y="48173"/>
                  </a:cubicBezTo>
                  <a:cubicBezTo>
                    <a:pt x="14042" y="47874"/>
                    <a:pt x="13220" y="47575"/>
                    <a:pt x="12474" y="47127"/>
                  </a:cubicBezTo>
                  <a:cubicBezTo>
                    <a:pt x="17104" y="44812"/>
                    <a:pt x="21884" y="42720"/>
                    <a:pt x="26813" y="40928"/>
                  </a:cubicBezTo>
                  <a:cubicBezTo>
                    <a:pt x="27411" y="40729"/>
                    <a:pt x="27245" y="40596"/>
                    <a:pt x="26913" y="40596"/>
                  </a:cubicBezTo>
                  <a:cubicBezTo>
                    <a:pt x="26747" y="40596"/>
                    <a:pt x="26540" y="40629"/>
                    <a:pt x="26365" y="40704"/>
                  </a:cubicBezTo>
                  <a:cubicBezTo>
                    <a:pt x="21436" y="42496"/>
                    <a:pt x="16656" y="44513"/>
                    <a:pt x="11951" y="46903"/>
                  </a:cubicBezTo>
                  <a:cubicBezTo>
                    <a:pt x="10681" y="46231"/>
                    <a:pt x="9561" y="45484"/>
                    <a:pt x="8515" y="44588"/>
                  </a:cubicBezTo>
                  <a:lnTo>
                    <a:pt x="24125" y="37941"/>
                  </a:lnTo>
                  <a:cubicBezTo>
                    <a:pt x="24865" y="37632"/>
                    <a:pt x="24433" y="37119"/>
                    <a:pt x="23881" y="37119"/>
                  </a:cubicBezTo>
                  <a:cubicBezTo>
                    <a:pt x="23765" y="37119"/>
                    <a:pt x="23644" y="37142"/>
                    <a:pt x="23527" y="37194"/>
                  </a:cubicBezTo>
                  <a:lnTo>
                    <a:pt x="7768" y="43915"/>
                  </a:lnTo>
                  <a:cubicBezTo>
                    <a:pt x="6947" y="43169"/>
                    <a:pt x="6200" y="42347"/>
                    <a:pt x="5602" y="41376"/>
                  </a:cubicBezTo>
                  <a:cubicBezTo>
                    <a:pt x="11727" y="38314"/>
                    <a:pt x="18075" y="35700"/>
                    <a:pt x="24647" y="33385"/>
                  </a:cubicBezTo>
                  <a:cubicBezTo>
                    <a:pt x="25290" y="33171"/>
                    <a:pt x="25012" y="32995"/>
                    <a:pt x="24610" y="32995"/>
                  </a:cubicBezTo>
                  <a:cubicBezTo>
                    <a:pt x="24451" y="32995"/>
                    <a:pt x="24273" y="33022"/>
                    <a:pt x="24125" y="33086"/>
                  </a:cubicBezTo>
                  <a:cubicBezTo>
                    <a:pt x="17702" y="35327"/>
                    <a:pt x="11428" y="37941"/>
                    <a:pt x="5304" y="40928"/>
                  </a:cubicBezTo>
                  <a:cubicBezTo>
                    <a:pt x="4482" y="39658"/>
                    <a:pt x="3885" y="38314"/>
                    <a:pt x="3511" y="36820"/>
                  </a:cubicBezTo>
                  <a:cubicBezTo>
                    <a:pt x="11876" y="33758"/>
                    <a:pt x="20166" y="30547"/>
                    <a:pt x="28232" y="26887"/>
                  </a:cubicBezTo>
                  <a:cubicBezTo>
                    <a:pt x="28905" y="26588"/>
                    <a:pt x="29651" y="26290"/>
                    <a:pt x="30324" y="25991"/>
                  </a:cubicBezTo>
                  <a:cubicBezTo>
                    <a:pt x="31018" y="25644"/>
                    <a:pt x="30681" y="25297"/>
                    <a:pt x="30217" y="25297"/>
                  </a:cubicBezTo>
                  <a:cubicBezTo>
                    <a:pt x="30082" y="25297"/>
                    <a:pt x="29935" y="25326"/>
                    <a:pt x="29801" y="25393"/>
                  </a:cubicBezTo>
                  <a:lnTo>
                    <a:pt x="28531" y="25916"/>
                  </a:lnTo>
                  <a:cubicBezTo>
                    <a:pt x="20316" y="29725"/>
                    <a:pt x="11876" y="32937"/>
                    <a:pt x="3437" y="36148"/>
                  </a:cubicBezTo>
                  <a:cubicBezTo>
                    <a:pt x="3212" y="34953"/>
                    <a:pt x="3212" y="33683"/>
                    <a:pt x="3287" y="32488"/>
                  </a:cubicBezTo>
                  <a:cubicBezTo>
                    <a:pt x="11577" y="28530"/>
                    <a:pt x="20092" y="24945"/>
                    <a:pt x="28755" y="21883"/>
                  </a:cubicBezTo>
                  <a:cubicBezTo>
                    <a:pt x="29523" y="21588"/>
                    <a:pt x="29123" y="21293"/>
                    <a:pt x="28664" y="21293"/>
                  </a:cubicBezTo>
                  <a:cubicBezTo>
                    <a:pt x="28542" y="21293"/>
                    <a:pt x="28417" y="21313"/>
                    <a:pt x="28307" y="21360"/>
                  </a:cubicBezTo>
                  <a:cubicBezTo>
                    <a:pt x="19793" y="24422"/>
                    <a:pt x="11503" y="27858"/>
                    <a:pt x="3362" y="31742"/>
                  </a:cubicBezTo>
                  <a:cubicBezTo>
                    <a:pt x="3437" y="30771"/>
                    <a:pt x="3661" y="29800"/>
                    <a:pt x="3885" y="28904"/>
                  </a:cubicBezTo>
                  <a:cubicBezTo>
                    <a:pt x="4034" y="28381"/>
                    <a:pt x="4183" y="28007"/>
                    <a:pt x="4407" y="27484"/>
                  </a:cubicBezTo>
                  <a:cubicBezTo>
                    <a:pt x="8739" y="24422"/>
                    <a:pt x="14042" y="23302"/>
                    <a:pt x="18971" y="21510"/>
                  </a:cubicBezTo>
                  <a:cubicBezTo>
                    <a:pt x="23004" y="20016"/>
                    <a:pt x="26888" y="18298"/>
                    <a:pt x="30697" y="16356"/>
                  </a:cubicBezTo>
                  <a:cubicBezTo>
                    <a:pt x="31255" y="16103"/>
                    <a:pt x="30883" y="15952"/>
                    <a:pt x="30469" y="15952"/>
                  </a:cubicBezTo>
                  <a:cubicBezTo>
                    <a:pt x="30274" y="15952"/>
                    <a:pt x="30070" y="15986"/>
                    <a:pt x="29950" y="16058"/>
                  </a:cubicBezTo>
                  <a:cubicBezTo>
                    <a:pt x="24274" y="18821"/>
                    <a:pt x="18448" y="21211"/>
                    <a:pt x="12474" y="23078"/>
                  </a:cubicBezTo>
                  <a:cubicBezTo>
                    <a:pt x="9785" y="23900"/>
                    <a:pt x="7246" y="24945"/>
                    <a:pt x="4856" y="26290"/>
                  </a:cubicBezTo>
                  <a:cubicBezTo>
                    <a:pt x="5677" y="24497"/>
                    <a:pt x="6723" y="22779"/>
                    <a:pt x="7843" y="21136"/>
                  </a:cubicBezTo>
                  <a:lnTo>
                    <a:pt x="8067" y="21136"/>
                  </a:lnTo>
                  <a:cubicBezTo>
                    <a:pt x="15760" y="18746"/>
                    <a:pt x="23303" y="15908"/>
                    <a:pt x="30697" y="12697"/>
                  </a:cubicBezTo>
                  <a:lnTo>
                    <a:pt x="31593" y="12323"/>
                  </a:lnTo>
                  <a:cubicBezTo>
                    <a:pt x="32272" y="12015"/>
                    <a:pt x="31880" y="11502"/>
                    <a:pt x="31344" y="11502"/>
                  </a:cubicBezTo>
                  <a:cubicBezTo>
                    <a:pt x="31231" y="11502"/>
                    <a:pt x="31112" y="11525"/>
                    <a:pt x="30996" y="11576"/>
                  </a:cubicBezTo>
                  <a:lnTo>
                    <a:pt x="30398" y="11875"/>
                  </a:lnTo>
                  <a:cubicBezTo>
                    <a:pt x="23228" y="14937"/>
                    <a:pt x="15984" y="17701"/>
                    <a:pt x="8590" y="20091"/>
                  </a:cubicBezTo>
                  <a:cubicBezTo>
                    <a:pt x="9635" y="18522"/>
                    <a:pt x="10532" y="16954"/>
                    <a:pt x="11353" y="15311"/>
                  </a:cubicBezTo>
                  <a:cubicBezTo>
                    <a:pt x="11503" y="15311"/>
                    <a:pt x="11577" y="15236"/>
                    <a:pt x="11652" y="15236"/>
                  </a:cubicBezTo>
                  <a:lnTo>
                    <a:pt x="27486" y="10008"/>
                  </a:lnTo>
                  <a:cubicBezTo>
                    <a:pt x="28181" y="9794"/>
                    <a:pt x="27918" y="9618"/>
                    <a:pt x="27521" y="9618"/>
                  </a:cubicBezTo>
                  <a:cubicBezTo>
                    <a:pt x="27364" y="9618"/>
                    <a:pt x="27186" y="9646"/>
                    <a:pt x="27037" y="9709"/>
                  </a:cubicBezTo>
                  <a:lnTo>
                    <a:pt x="11577" y="14713"/>
                  </a:lnTo>
                  <a:cubicBezTo>
                    <a:pt x="11951" y="13966"/>
                    <a:pt x="12250" y="13145"/>
                    <a:pt x="12474" y="12323"/>
                  </a:cubicBezTo>
                  <a:cubicBezTo>
                    <a:pt x="12548" y="11800"/>
                    <a:pt x="12698" y="11278"/>
                    <a:pt x="12772" y="10830"/>
                  </a:cubicBezTo>
                  <a:cubicBezTo>
                    <a:pt x="15834" y="9859"/>
                    <a:pt x="18897" y="8813"/>
                    <a:pt x="21884" y="7618"/>
                  </a:cubicBezTo>
                  <a:cubicBezTo>
                    <a:pt x="22645" y="7301"/>
                    <a:pt x="22221" y="6822"/>
                    <a:pt x="21665" y="6822"/>
                  </a:cubicBezTo>
                  <a:cubicBezTo>
                    <a:pt x="21566" y="6822"/>
                    <a:pt x="21463" y="6837"/>
                    <a:pt x="21361" y="6871"/>
                  </a:cubicBezTo>
                  <a:cubicBezTo>
                    <a:pt x="18598" y="7991"/>
                    <a:pt x="15760" y="8962"/>
                    <a:pt x="12922" y="9859"/>
                  </a:cubicBezTo>
                  <a:cubicBezTo>
                    <a:pt x="12996" y="8888"/>
                    <a:pt x="13370" y="8066"/>
                    <a:pt x="13893" y="7319"/>
                  </a:cubicBezTo>
                  <a:cubicBezTo>
                    <a:pt x="14938" y="6050"/>
                    <a:pt x="16432" y="5153"/>
                    <a:pt x="18000" y="4855"/>
                  </a:cubicBezTo>
                  <a:cubicBezTo>
                    <a:pt x="18448" y="4780"/>
                    <a:pt x="18897" y="4705"/>
                    <a:pt x="19345" y="4631"/>
                  </a:cubicBezTo>
                  <a:cubicBezTo>
                    <a:pt x="20092" y="4556"/>
                    <a:pt x="20913" y="4556"/>
                    <a:pt x="21660" y="4556"/>
                  </a:cubicBezTo>
                  <a:cubicBezTo>
                    <a:pt x="22506" y="4556"/>
                    <a:pt x="23320" y="4622"/>
                    <a:pt x="24144" y="4622"/>
                  </a:cubicBezTo>
                  <a:cubicBezTo>
                    <a:pt x="24556" y="4622"/>
                    <a:pt x="24971" y="4606"/>
                    <a:pt x="25394" y="4556"/>
                  </a:cubicBezTo>
                  <a:cubicBezTo>
                    <a:pt x="26589" y="4556"/>
                    <a:pt x="27710" y="4332"/>
                    <a:pt x="28830" y="4033"/>
                  </a:cubicBezTo>
                  <a:cubicBezTo>
                    <a:pt x="30372" y="3631"/>
                    <a:pt x="30108" y="2025"/>
                    <a:pt x="28795" y="20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4575;p74">
              <a:extLst>
                <a:ext uri="{FF2B5EF4-FFF2-40B4-BE49-F238E27FC236}">
                  <a16:creationId xmlns:a16="http://schemas.microsoft.com/office/drawing/2014/main" id="{0969419E-77AD-1D0C-235B-83866BDDBA7F}"/>
                </a:ext>
              </a:extLst>
            </p:cNvPr>
            <p:cNvSpPr/>
            <p:nvPr/>
          </p:nvSpPr>
          <p:spPr>
            <a:xfrm>
              <a:off x="4947042" y="1317409"/>
              <a:ext cx="590962" cy="1140269"/>
            </a:xfrm>
            <a:custGeom>
              <a:avLst/>
              <a:gdLst/>
              <a:ahLst/>
              <a:cxnLst/>
              <a:rect l="l" t="t" r="r" b="b"/>
              <a:pathLst>
                <a:path w="19578" h="37776" extrusionOk="0">
                  <a:moveTo>
                    <a:pt x="2472" y="0"/>
                  </a:moveTo>
                  <a:cubicBezTo>
                    <a:pt x="1431" y="0"/>
                    <a:pt x="1" y="975"/>
                    <a:pt x="980" y="1649"/>
                  </a:cubicBezTo>
                  <a:cubicBezTo>
                    <a:pt x="3221" y="3217"/>
                    <a:pt x="3445" y="5980"/>
                    <a:pt x="5238" y="7848"/>
                  </a:cubicBezTo>
                  <a:cubicBezTo>
                    <a:pt x="6881" y="9491"/>
                    <a:pt x="9121" y="10238"/>
                    <a:pt x="10764" y="11881"/>
                  </a:cubicBezTo>
                  <a:cubicBezTo>
                    <a:pt x="11959" y="13076"/>
                    <a:pt x="12930" y="14495"/>
                    <a:pt x="13677" y="16063"/>
                  </a:cubicBezTo>
                  <a:cubicBezTo>
                    <a:pt x="17411" y="23606"/>
                    <a:pt x="14499" y="32195"/>
                    <a:pt x="7329" y="36378"/>
                  </a:cubicBezTo>
                  <a:cubicBezTo>
                    <a:pt x="6129" y="37120"/>
                    <a:pt x="7201" y="37775"/>
                    <a:pt x="8239" y="37775"/>
                  </a:cubicBezTo>
                  <a:cubicBezTo>
                    <a:pt x="8559" y="37775"/>
                    <a:pt x="8875" y="37713"/>
                    <a:pt x="9121" y="37573"/>
                  </a:cubicBezTo>
                  <a:cubicBezTo>
                    <a:pt x="15768" y="33614"/>
                    <a:pt x="19577" y="25922"/>
                    <a:pt x="17486" y="18229"/>
                  </a:cubicBezTo>
                  <a:cubicBezTo>
                    <a:pt x="16515" y="14719"/>
                    <a:pt x="14424" y="11582"/>
                    <a:pt x="11586" y="9267"/>
                  </a:cubicBezTo>
                  <a:cubicBezTo>
                    <a:pt x="9047" y="7325"/>
                    <a:pt x="7254" y="6354"/>
                    <a:pt x="5760" y="3366"/>
                  </a:cubicBezTo>
                  <a:cubicBezTo>
                    <a:pt x="5163" y="2097"/>
                    <a:pt x="4267" y="976"/>
                    <a:pt x="3072" y="155"/>
                  </a:cubicBezTo>
                  <a:cubicBezTo>
                    <a:pt x="2910" y="47"/>
                    <a:pt x="2700" y="0"/>
                    <a:pt x="2472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4576;p74">
              <a:extLst>
                <a:ext uri="{FF2B5EF4-FFF2-40B4-BE49-F238E27FC236}">
                  <a16:creationId xmlns:a16="http://schemas.microsoft.com/office/drawing/2014/main" id="{C7B4AD48-CC3E-FD3B-F78B-A5533B7D6D23}"/>
                </a:ext>
              </a:extLst>
            </p:cNvPr>
            <p:cNvSpPr/>
            <p:nvPr/>
          </p:nvSpPr>
          <p:spPr>
            <a:xfrm>
              <a:off x="2620828" y="314264"/>
              <a:ext cx="1733675" cy="967520"/>
            </a:xfrm>
            <a:custGeom>
              <a:avLst/>
              <a:gdLst/>
              <a:ahLst/>
              <a:cxnLst/>
              <a:rect l="l" t="t" r="r" b="b"/>
              <a:pathLst>
                <a:path w="57435" h="32053" extrusionOk="0">
                  <a:moveTo>
                    <a:pt x="17857" y="9251"/>
                  </a:moveTo>
                  <a:lnTo>
                    <a:pt x="17857" y="9251"/>
                  </a:lnTo>
                  <a:cubicBezTo>
                    <a:pt x="14021" y="10874"/>
                    <a:pt x="10186" y="12499"/>
                    <a:pt x="6423" y="14269"/>
                  </a:cubicBezTo>
                  <a:lnTo>
                    <a:pt x="6274" y="14419"/>
                  </a:lnTo>
                  <a:cubicBezTo>
                    <a:pt x="8834" y="11274"/>
                    <a:pt x="13256" y="10206"/>
                    <a:pt x="17857" y="9251"/>
                  </a:cubicBezTo>
                  <a:close/>
                  <a:moveTo>
                    <a:pt x="44798" y="0"/>
                  </a:moveTo>
                  <a:cubicBezTo>
                    <a:pt x="40931" y="0"/>
                    <a:pt x="37149" y="849"/>
                    <a:pt x="33609" y="2469"/>
                  </a:cubicBezTo>
                  <a:cubicBezTo>
                    <a:pt x="32717" y="2834"/>
                    <a:pt x="33080" y="2957"/>
                    <a:pt x="33694" y="2957"/>
                  </a:cubicBezTo>
                  <a:cubicBezTo>
                    <a:pt x="34211" y="2957"/>
                    <a:pt x="34905" y="2870"/>
                    <a:pt x="35178" y="2768"/>
                  </a:cubicBezTo>
                  <a:cubicBezTo>
                    <a:pt x="37318" y="1841"/>
                    <a:pt x="40840" y="1065"/>
                    <a:pt x="44281" y="1065"/>
                  </a:cubicBezTo>
                  <a:cubicBezTo>
                    <a:pt x="48881" y="1065"/>
                    <a:pt x="53336" y="2453"/>
                    <a:pt x="54148" y="6726"/>
                  </a:cubicBezTo>
                  <a:cubicBezTo>
                    <a:pt x="54969" y="11058"/>
                    <a:pt x="54596" y="16883"/>
                    <a:pt x="52355" y="20767"/>
                  </a:cubicBezTo>
                  <a:cubicBezTo>
                    <a:pt x="49667" y="25547"/>
                    <a:pt x="43916" y="25173"/>
                    <a:pt x="39285" y="26817"/>
                  </a:cubicBezTo>
                  <a:cubicBezTo>
                    <a:pt x="37941" y="27339"/>
                    <a:pt x="36671" y="28161"/>
                    <a:pt x="35327" y="28684"/>
                  </a:cubicBezTo>
                  <a:cubicBezTo>
                    <a:pt x="34207" y="29132"/>
                    <a:pt x="33086" y="29580"/>
                    <a:pt x="31891" y="29879"/>
                  </a:cubicBezTo>
                  <a:cubicBezTo>
                    <a:pt x="29787" y="30473"/>
                    <a:pt x="27599" y="30788"/>
                    <a:pt x="25395" y="30788"/>
                  </a:cubicBezTo>
                  <a:cubicBezTo>
                    <a:pt x="24001" y="30788"/>
                    <a:pt x="22600" y="30662"/>
                    <a:pt x="21211" y="30401"/>
                  </a:cubicBezTo>
                  <a:lnTo>
                    <a:pt x="22854" y="29729"/>
                  </a:lnTo>
                  <a:cubicBezTo>
                    <a:pt x="23004" y="29655"/>
                    <a:pt x="23377" y="29431"/>
                    <a:pt x="23153" y="29132"/>
                  </a:cubicBezTo>
                  <a:cubicBezTo>
                    <a:pt x="23094" y="29044"/>
                    <a:pt x="22978" y="29013"/>
                    <a:pt x="22845" y="29013"/>
                  </a:cubicBezTo>
                  <a:cubicBezTo>
                    <a:pt x="22639" y="29013"/>
                    <a:pt x="22393" y="29086"/>
                    <a:pt x="22257" y="29132"/>
                  </a:cubicBezTo>
                  <a:lnTo>
                    <a:pt x="19867" y="30103"/>
                  </a:lnTo>
                  <a:cubicBezTo>
                    <a:pt x="19195" y="29953"/>
                    <a:pt x="18522" y="29804"/>
                    <a:pt x="17701" y="29580"/>
                  </a:cubicBezTo>
                  <a:lnTo>
                    <a:pt x="21510" y="27489"/>
                  </a:lnTo>
                  <a:cubicBezTo>
                    <a:pt x="21809" y="27339"/>
                    <a:pt x="21809" y="27041"/>
                    <a:pt x="21585" y="26817"/>
                  </a:cubicBezTo>
                  <a:cubicBezTo>
                    <a:pt x="21517" y="26748"/>
                    <a:pt x="21428" y="26722"/>
                    <a:pt x="21331" y="26722"/>
                  </a:cubicBezTo>
                  <a:cubicBezTo>
                    <a:pt x="21109" y="26722"/>
                    <a:pt x="20844" y="26862"/>
                    <a:pt x="20688" y="26966"/>
                  </a:cubicBezTo>
                  <a:lnTo>
                    <a:pt x="16431" y="29356"/>
                  </a:lnTo>
                  <a:cubicBezTo>
                    <a:pt x="15908" y="29132"/>
                    <a:pt x="15311" y="28982"/>
                    <a:pt x="14788" y="28758"/>
                  </a:cubicBezTo>
                  <a:lnTo>
                    <a:pt x="22257" y="24725"/>
                  </a:lnTo>
                  <a:cubicBezTo>
                    <a:pt x="22491" y="24637"/>
                    <a:pt x="22427" y="24607"/>
                    <a:pt x="22244" y="24607"/>
                  </a:cubicBezTo>
                  <a:cubicBezTo>
                    <a:pt x="21960" y="24607"/>
                    <a:pt x="21393" y="24680"/>
                    <a:pt x="21211" y="24725"/>
                  </a:cubicBezTo>
                  <a:cubicBezTo>
                    <a:pt x="18896" y="25995"/>
                    <a:pt x="16506" y="27265"/>
                    <a:pt x="14116" y="28534"/>
                  </a:cubicBezTo>
                  <a:cubicBezTo>
                    <a:pt x="13294" y="28236"/>
                    <a:pt x="12473" y="27937"/>
                    <a:pt x="11726" y="27563"/>
                  </a:cubicBezTo>
                  <a:cubicBezTo>
                    <a:pt x="15311" y="25622"/>
                    <a:pt x="19120" y="23904"/>
                    <a:pt x="23004" y="22634"/>
                  </a:cubicBezTo>
                  <a:cubicBezTo>
                    <a:pt x="23686" y="22350"/>
                    <a:pt x="23373" y="22109"/>
                    <a:pt x="22921" y="22109"/>
                  </a:cubicBezTo>
                  <a:cubicBezTo>
                    <a:pt x="22779" y="22109"/>
                    <a:pt x="22623" y="22133"/>
                    <a:pt x="22481" y="22186"/>
                  </a:cubicBezTo>
                  <a:cubicBezTo>
                    <a:pt x="18522" y="23530"/>
                    <a:pt x="14639" y="25173"/>
                    <a:pt x="10979" y="27190"/>
                  </a:cubicBezTo>
                  <a:cubicBezTo>
                    <a:pt x="10008" y="26742"/>
                    <a:pt x="9112" y="26219"/>
                    <a:pt x="8290" y="25622"/>
                  </a:cubicBezTo>
                  <a:lnTo>
                    <a:pt x="22182" y="20020"/>
                  </a:lnTo>
                  <a:cubicBezTo>
                    <a:pt x="22623" y="19820"/>
                    <a:pt x="22462" y="19748"/>
                    <a:pt x="22171" y="19748"/>
                  </a:cubicBezTo>
                  <a:cubicBezTo>
                    <a:pt x="21920" y="19748"/>
                    <a:pt x="21574" y="19802"/>
                    <a:pt x="21435" y="19871"/>
                  </a:cubicBezTo>
                  <a:lnTo>
                    <a:pt x="7842" y="25323"/>
                  </a:lnTo>
                  <a:cubicBezTo>
                    <a:pt x="7245" y="24875"/>
                    <a:pt x="6722" y="24352"/>
                    <a:pt x="6199" y="23829"/>
                  </a:cubicBezTo>
                  <a:lnTo>
                    <a:pt x="26066" y="16286"/>
                  </a:lnTo>
                  <a:cubicBezTo>
                    <a:pt x="26748" y="16002"/>
                    <a:pt x="26435" y="15761"/>
                    <a:pt x="25983" y="15761"/>
                  </a:cubicBezTo>
                  <a:cubicBezTo>
                    <a:pt x="25841" y="15761"/>
                    <a:pt x="25686" y="15784"/>
                    <a:pt x="25543" y="15838"/>
                  </a:cubicBezTo>
                  <a:lnTo>
                    <a:pt x="5751" y="23381"/>
                  </a:lnTo>
                  <a:cubicBezTo>
                    <a:pt x="5303" y="22858"/>
                    <a:pt x="4855" y="22186"/>
                    <a:pt x="4556" y="21514"/>
                  </a:cubicBezTo>
                  <a:cubicBezTo>
                    <a:pt x="10008" y="19423"/>
                    <a:pt x="15311" y="17257"/>
                    <a:pt x="20688" y="15091"/>
                  </a:cubicBezTo>
                  <a:lnTo>
                    <a:pt x="21062" y="14941"/>
                  </a:lnTo>
                  <a:cubicBezTo>
                    <a:pt x="24049" y="13672"/>
                    <a:pt x="26962" y="12477"/>
                    <a:pt x="29949" y="11207"/>
                  </a:cubicBezTo>
                  <a:lnTo>
                    <a:pt x="30024" y="11207"/>
                  </a:lnTo>
                  <a:cubicBezTo>
                    <a:pt x="30547" y="10983"/>
                    <a:pt x="30472" y="10610"/>
                    <a:pt x="30174" y="10386"/>
                  </a:cubicBezTo>
                  <a:cubicBezTo>
                    <a:pt x="30042" y="10298"/>
                    <a:pt x="29885" y="10262"/>
                    <a:pt x="29733" y="10262"/>
                  </a:cubicBezTo>
                  <a:cubicBezTo>
                    <a:pt x="29625" y="10262"/>
                    <a:pt x="29519" y="10280"/>
                    <a:pt x="29427" y="10311"/>
                  </a:cubicBezTo>
                  <a:cubicBezTo>
                    <a:pt x="21136" y="13896"/>
                    <a:pt x="12697" y="17257"/>
                    <a:pt x="4257" y="20618"/>
                  </a:cubicBezTo>
                  <a:cubicBezTo>
                    <a:pt x="4183" y="19945"/>
                    <a:pt x="4183" y="19273"/>
                    <a:pt x="4257" y="18601"/>
                  </a:cubicBezTo>
                  <a:cubicBezTo>
                    <a:pt x="12249" y="15539"/>
                    <a:pt x="20016" y="11954"/>
                    <a:pt x="27560" y="7846"/>
                  </a:cubicBezTo>
                  <a:cubicBezTo>
                    <a:pt x="27780" y="7720"/>
                    <a:pt x="27668" y="7674"/>
                    <a:pt x="27447" y="7674"/>
                  </a:cubicBezTo>
                  <a:cubicBezTo>
                    <a:pt x="27146" y="7674"/>
                    <a:pt x="26643" y="7760"/>
                    <a:pt x="26514" y="7846"/>
                  </a:cubicBezTo>
                  <a:cubicBezTo>
                    <a:pt x="19344" y="11730"/>
                    <a:pt x="11950" y="15091"/>
                    <a:pt x="4407" y="18004"/>
                  </a:cubicBezTo>
                  <a:lnTo>
                    <a:pt x="4407" y="18004"/>
                  </a:lnTo>
                  <a:cubicBezTo>
                    <a:pt x="4631" y="17107"/>
                    <a:pt x="5004" y="16211"/>
                    <a:pt x="5452" y="15464"/>
                  </a:cubicBezTo>
                  <a:cubicBezTo>
                    <a:pt x="10755" y="13000"/>
                    <a:pt x="16058" y="10684"/>
                    <a:pt x="21435" y="8518"/>
                  </a:cubicBezTo>
                  <a:cubicBezTo>
                    <a:pt x="21510" y="8518"/>
                    <a:pt x="21510" y="8444"/>
                    <a:pt x="21585" y="8444"/>
                  </a:cubicBezTo>
                  <a:cubicBezTo>
                    <a:pt x="22033" y="8369"/>
                    <a:pt x="22481" y="8220"/>
                    <a:pt x="22929" y="8070"/>
                  </a:cubicBezTo>
                  <a:cubicBezTo>
                    <a:pt x="25319" y="7548"/>
                    <a:pt x="27560" y="6502"/>
                    <a:pt x="29576" y="5083"/>
                  </a:cubicBezTo>
                  <a:cubicBezTo>
                    <a:pt x="29776" y="4912"/>
                    <a:pt x="29540" y="4839"/>
                    <a:pt x="29142" y="4839"/>
                  </a:cubicBezTo>
                  <a:cubicBezTo>
                    <a:pt x="28499" y="4839"/>
                    <a:pt x="27435" y="5030"/>
                    <a:pt x="27111" y="5307"/>
                  </a:cubicBezTo>
                  <a:cubicBezTo>
                    <a:pt x="26887" y="5531"/>
                    <a:pt x="26589" y="5680"/>
                    <a:pt x="26290" y="5904"/>
                  </a:cubicBezTo>
                  <a:cubicBezTo>
                    <a:pt x="24796" y="6875"/>
                    <a:pt x="23228" y="7548"/>
                    <a:pt x="21510" y="8070"/>
                  </a:cubicBezTo>
                  <a:cubicBezTo>
                    <a:pt x="21398" y="8033"/>
                    <a:pt x="21286" y="8014"/>
                    <a:pt x="21174" y="8014"/>
                  </a:cubicBezTo>
                  <a:cubicBezTo>
                    <a:pt x="21062" y="8014"/>
                    <a:pt x="20950" y="8033"/>
                    <a:pt x="20838" y="8070"/>
                  </a:cubicBezTo>
                  <a:lnTo>
                    <a:pt x="20016" y="8369"/>
                  </a:lnTo>
                  <a:cubicBezTo>
                    <a:pt x="15460" y="9415"/>
                    <a:pt x="10456" y="9564"/>
                    <a:pt x="6423" y="12253"/>
                  </a:cubicBezTo>
                  <a:cubicBezTo>
                    <a:pt x="2390" y="14867"/>
                    <a:pt x="0" y="19945"/>
                    <a:pt x="3137" y="24203"/>
                  </a:cubicBezTo>
                  <a:cubicBezTo>
                    <a:pt x="3212" y="24277"/>
                    <a:pt x="3212" y="24352"/>
                    <a:pt x="3286" y="24352"/>
                  </a:cubicBezTo>
                  <a:cubicBezTo>
                    <a:pt x="2898" y="24546"/>
                    <a:pt x="3070" y="24740"/>
                    <a:pt x="3415" y="24740"/>
                  </a:cubicBezTo>
                  <a:cubicBezTo>
                    <a:pt x="3468" y="24740"/>
                    <a:pt x="3525" y="24735"/>
                    <a:pt x="3585" y="24725"/>
                  </a:cubicBezTo>
                  <a:cubicBezTo>
                    <a:pt x="6722" y="28460"/>
                    <a:pt x="12473" y="30028"/>
                    <a:pt x="17029" y="31074"/>
                  </a:cubicBezTo>
                  <a:cubicBezTo>
                    <a:pt x="19602" y="31717"/>
                    <a:pt x="22252" y="32052"/>
                    <a:pt x="24924" y="32052"/>
                  </a:cubicBezTo>
                  <a:cubicBezTo>
                    <a:pt x="25975" y="32052"/>
                    <a:pt x="27028" y="32001"/>
                    <a:pt x="28082" y="31895"/>
                  </a:cubicBezTo>
                  <a:cubicBezTo>
                    <a:pt x="29128" y="31746"/>
                    <a:pt x="30174" y="31596"/>
                    <a:pt x="31144" y="31298"/>
                  </a:cubicBezTo>
                  <a:cubicBezTo>
                    <a:pt x="31593" y="31223"/>
                    <a:pt x="32115" y="31074"/>
                    <a:pt x="32563" y="30924"/>
                  </a:cubicBezTo>
                  <a:cubicBezTo>
                    <a:pt x="36746" y="29505"/>
                    <a:pt x="39883" y="27489"/>
                    <a:pt x="44588" y="26443"/>
                  </a:cubicBezTo>
                  <a:cubicBezTo>
                    <a:pt x="46530" y="26219"/>
                    <a:pt x="48397" y="25696"/>
                    <a:pt x="50264" y="24875"/>
                  </a:cubicBezTo>
                  <a:cubicBezTo>
                    <a:pt x="55193" y="22335"/>
                    <a:pt x="56762" y="16883"/>
                    <a:pt x="56986" y="11655"/>
                  </a:cubicBezTo>
                  <a:cubicBezTo>
                    <a:pt x="57061" y="9191"/>
                    <a:pt x="57434" y="5456"/>
                    <a:pt x="56015" y="3365"/>
                  </a:cubicBezTo>
                  <a:cubicBezTo>
                    <a:pt x="54447" y="1199"/>
                    <a:pt x="50040" y="452"/>
                    <a:pt x="47650" y="154"/>
                  </a:cubicBezTo>
                  <a:cubicBezTo>
                    <a:pt x="46696" y="51"/>
                    <a:pt x="45744" y="0"/>
                    <a:pt x="44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4577;p74">
              <a:extLst>
                <a:ext uri="{FF2B5EF4-FFF2-40B4-BE49-F238E27FC236}">
                  <a16:creationId xmlns:a16="http://schemas.microsoft.com/office/drawing/2014/main" id="{230BD76B-4FDD-7B88-9B68-8828A1F1BBF2}"/>
                </a:ext>
              </a:extLst>
            </p:cNvPr>
            <p:cNvSpPr/>
            <p:nvPr/>
          </p:nvSpPr>
          <p:spPr>
            <a:xfrm>
              <a:off x="2095561" y="860207"/>
              <a:ext cx="459929" cy="483896"/>
            </a:xfrm>
            <a:custGeom>
              <a:avLst/>
              <a:gdLst/>
              <a:ahLst/>
              <a:cxnLst/>
              <a:rect l="l" t="t" r="r" b="b"/>
              <a:pathLst>
                <a:path w="15237" h="16031" extrusionOk="0">
                  <a:moveTo>
                    <a:pt x="10751" y="1"/>
                  </a:moveTo>
                  <a:cubicBezTo>
                    <a:pt x="9066" y="1"/>
                    <a:pt x="7254" y="816"/>
                    <a:pt x="6125" y="1858"/>
                  </a:cubicBezTo>
                  <a:cubicBezTo>
                    <a:pt x="5942" y="2015"/>
                    <a:pt x="6123" y="2080"/>
                    <a:pt x="6455" y="2080"/>
                  </a:cubicBezTo>
                  <a:cubicBezTo>
                    <a:pt x="7075" y="2080"/>
                    <a:pt x="8223" y="1852"/>
                    <a:pt x="8515" y="1560"/>
                  </a:cubicBezTo>
                  <a:cubicBezTo>
                    <a:pt x="8895" y="1224"/>
                    <a:pt x="9255" y="1085"/>
                    <a:pt x="9587" y="1085"/>
                  </a:cubicBezTo>
                  <a:cubicBezTo>
                    <a:pt x="10884" y="1085"/>
                    <a:pt x="11772" y="3207"/>
                    <a:pt x="11950" y="4099"/>
                  </a:cubicBezTo>
                  <a:cubicBezTo>
                    <a:pt x="12100" y="5145"/>
                    <a:pt x="12100" y="6190"/>
                    <a:pt x="12025" y="7236"/>
                  </a:cubicBezTo>
                  <a:cubicBezTo>
                    <a:pt x="11875" y="9700"/>
                    <a:pt x="11203" y="13734"/>
                    <a:pt x="8365" y="14630"/>
                  </a:cubicBezTo>
                  <a:cubicBezTo>
                    <a:pt x="7928" y="14739"/>
                    <a:pt x="7490" y="14808"/>
                    <a:pt x="7053" y="14808"/>
                  </a:cubicBezTo>
                  <a:cubicBezTo>
                    <a:pt x="6893" y="14808"/>
                    <a:pt x="6733" y="14799"/>
                    <a:pt x="6573" y="14779"/>
                  </a:cubicBezTo>
                  <a:lnTo>
                    <a:pt x="9411" y="13136"/>
                  </a:lnTo>
                  <a:cubicBezTo>
                    <a:pt x="9890" y="12849"/>
                    <a:pt x="9570" y="12715"/>
                    <a:pt x="9181" y="12715"/>
                  </a:cubicBezTo>
                  <a:cubicBezTo>
                    <a:pt x="8963" y="12715"/>
                    <a:pt x="8723" y="12757"/>
                    <a:pt x="8589" y="12837"/>
                  </a:cubicBezTo>
                  <a:lnTo>
                    <a:pt x="5751" y="14480"/>
                  </a:lnTo>
                  <a:cubicBezTo>
                    <a:pt x="5154" y="14032"/>
                    <a:pt x="4780" y="13435"/>
                    <a:pt x="4556" y="12763"/>
                  </a:cubicBezTo>
                  <a:cubicBezTo>
                    <a:pt x="5975" y="12090"/>
                    <a:pt x="7320" y="11194"/>
                    <a:pt x="8515" y="10074"/>
                  </a:cubicBezTo>
                  <a:cubicBezTo>
                    <a:pt x="8996" y="9646"/>
                    <a:pt x="8558" y="9294"/>
                    <a:pt x="8078" y="9294"/>
                  </a:cubicBezTo>
                  <a:cubicBezTo>
                    <a:pt x="7888" y="9294"/>
                    <a:pt x="7692" y="9349"/>
                    <a:pt x="7544" y="9476"/>
                  </a:cubicBezTo>
                  <a:cubicBezTo>
                    <a:pt x="6573" y="10373"/>
                    <a:pt x="5452" y="11119"/>
                    <a:pt x="4332" y="11792"/>
                  </a:cubicBezTo>
                  <a:cubicBezTo>
                    <a:pt x="4183" y="11194"/>
                    <a:pt x="4183" y="10671"/>
                    <a:pt x="4183" y="10074"/>
                  </a:cubicBezTo>
                  <a:cubicBezTo>
                    <a:pt x="5901" y="9103"/>
                    <a:pt x="7618" y="7983"/>
                    <a:pt x="9187" y="6788"/>
                  </a:cubicBezTo>
                  <a:cubicBezTo>
                    <a:pt x="9537" y="6525"/>
                    <a:pt x="9220" y="6416"/>
                    <a:pt x="8838" y="6416"/>
                  </a:cubicBezTo>
                  <a:cubicBezTo>
                    <a:pt x="8568" y="6416"/>
                    <a:pt x="8265" y="6471"/>
                    <a:pt x="8141" y="6564"/>
                  </a:cubicBezTo>
                  <a:cubicBezTo>
                    <a:pt x="6871" y="7535"/>
                    <a:pt x="5602" y="8431"/>
                    <a:pt x="4183" y="9252"/>
                  </a:cubicBezTo>
                  <a:cubicBezTo>
                    <a:pt x="4257" y="8580"/>
                    <a:pt x="4332" y="7908"/>
                    <a:pt x="4482" y="7311"/>
                  </a:cubicBezTo>
                  <a:cubicBezTo>
                    <a:pt x="6050" y="6788"/>
                    <a:pt x="7544" y="5966"/>
                    <a:pt x="8813" y="4846"/>
                  </a:cubicBezTo>
                  <a:cubicBezTo>
                    <a:pt x="9364" y="4405"/>
                    <a:pt x="8940" y="4005"/>
                    <a:pt x="8440" y="4005"/>
                  </a:cubicBezTo>
                  <a:cubicBezTo>
                    <a:pt x="8262" y="4005"/>
                    <a:pt x="8074" y="4056"/>
                    <a:pt x="7917" y="4174"/>
                  </a:cubicBezTo>
                  <a:cubicBezTo>
                    <a:pt x="6946" y="4995"/>
                    <a:pt x="5901" y="5667"/>
                    <a:pt x="4706" y="6116"/>
                  </a:cubicBezTo>
                  <a:cubicBezTo>
                    <a:pt x="4930" y="5219"/>
                    <a:pt x="5228" y="4398"/>
                    <a:pt x="5751" y="3651"/>
                  </a:cubicBezTo>
                  <a:cubicBezTo>
                    <a:pt x="5801" y="3576"/>
                    <a:pt x="5569" y="3535"/>
                    <a:pt x="5220" y="3535"/>
                  </a:cubicBezTo>
                  <a:cubicBezTo>
                    <a:pt x="4523" y="3535"/>
                    <a:pt x="3361" y="3701"/>
                    <a:pt x="3062" y="4099"/>
                  </a:cubicBezTo>
                  <a:cubicBezTo>
                    <a:pt x="1121" y="6937"/>
                    <a:pt x="0" y="13584"/>
                    <a:pt x="3735" y="15451"/>
                  </a:cubicBezTo>
                  <a:cubicBezTo>
                    <a:pt x="4539" y="15854"/>
                    <a:pt x="5433" y="16031"/>
                    <a:pt x="6344" y="16031"/>
                  </a:cubicBezTo>
                  <a:cubicBezTo>
                    <a:pt x="8308" y="16031"/>
                    <a:pt x="10348" y="15206"/>
                    <a:pt x="11726" y="14032"/>
                  </a:cubicBezTo>
                  <a:cubicBezTo>
                    <a:pt x="13220" y="12613"/>
                    <a:pt x="14191" y="10746"/>
                    <a:pt x="14489" y="8655"/>
                  </a:cubicBezTo>
                  <a:cubicBezTo>
                    <a:pt x="14863" y="6638"/>
                    <a:pt x="15236" y="3277"/>
                    <a:pt x="13892" y="1485"/>
                  </a:cubicBezTo>
                  <a:cubicBezTo>
                    <a:pt x="13111" y="423"/>
                    <a:pt x="11964" y="1"/>
                    <a:pt x="10751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4578;p74">
              <a:extLst>
                <a:ext uri="{FF2B5EF4-FFF2-40B4-BE49-F238E27FC236}">
                  <a16:creationId xmlns:a16="http://schemas.microsoft.com/office/drawing/2014/main" id="{703C100B-ECEC-D165-AA48-B3799DAFC9E8}"/>
                </a:ext>
              </a:extLst>
            </p:cNvPr>
            <p:cNvSpPr/>
            <p:nvPr/>
          </p:nvSpPr>
          <p:spPr>
            <a:xfrm>
              <a:off x="4174082" y="-75174"/>
              <a:ext cx="838660" cy="353527"/>
            </a:xfrm>
            <a:custGeom>
              <a:avLst/>
              <a:gdLst/>
              <a:ahLst/>
              <a:cxnLst/>
              <a:rect l="l" t="t" r="r" b="b"/>
              <a:pathLst>
                <a:path w="27784" h="11712" extrusionOk="0">
                  <a:moveTo>
                    <a:pt x="10210" y="1"/>
                  </a:moveTo>
                  <a:cubicBezTo>
                    <a:pt x="10060" y="1"/>
                    <a:pt x="9893" y="19"/>
                    <a:pt x="9709" y="60"/>
                  </a:cubicBezTo>
                  <a:cubicBezTo>
                    <a:pt x="6274" y="1031"/>
                    <a:pt x="0" y="3570"/>
                    <a:pt x="2315" y="8350"/>
                  </a:cubicBezTo>
                  <a:cubicBezTo>
                    <a:pt x="2838" y="9247"/>
                    <a:pt x="3660" y="9993"/>
                    <a:pt x="4631" y="10516"/>
                  </a:cubicBezTo>
                  <a:cubicBezTo>
                    <a:pt x="4631" y="10666"/>
                    <a:pt x="4855" y="10740"/>
                    <a:pt x="5154" y="10740"/>
                  </a:cubicBezTo>
                  <a:cubicBezTo>
                    <a:pt x="6654" y="11317"/>
                    <a:pt x="8451" y="11478"/>
                    <a:pt x="10188" y="11478"/>
                  </a:cubicBezTo>
                  <a:cubicBezTo>
                    <a:pt x="11824" y="11478"/>
                    <a:pt x="13407" y="11336"/>
                    <a:pt x="14639" y="11263"/>
                  </a:cubicBezTo>
                  <a:cubicBezTo>
                    <a:pt x="17178" y="11114"/>
                    <a:pt x="24423" y="11711"/>
                    <a:pt x="25618" y="8276"/>
                  </a:cubicBezTo>
                  <a:cubicBezTo>
                    <a:pt x="27783" y="2151"/>
                    <a:pt x="18298" y="1629"/>
                    <a:pt x="15311" y="210"/>
                  </a:cubicBezTo>
                  <a:cubicBezTo>
                    <a:pt x="15192" y="145"/>
                    <a:pt x="15038" y="116"/>
                    <a:pt x="14866" y="116"/>
                  </a:cubicBezTo>
                  <a:cubicBezTo>
                    <a:pt x="13851" y="116"/>
                    <a:pt x="12198" y="1118"/>
                    <a:pt x="13220" y="1629"/>
                  </a:cubicBezTo>
                  <a:cubicBezTo>
                    <a:pt x="14863" y="2301"/>
                    <a:pt x="16655" y="2749"/>
                    <a:pt x="18448" y="3048"/>
                  </a:cubicBezTo>
                  <a:cubicBezTo>
                    <a:pt x="22481" y="4093"/>
                    <a:pt x="24497" y="7977"/>
                    <a:pt x="19568" y="9247"/>
                  </a:cubicBezTo>
                  <a:cubicBezTo>
                    <a:pt x="19269" y="9321"/>
                    <a:pt x="18970" y="9396"/>
                    <a:pt x="18597" y="9396"/>
                  </a:cubicBezTo>
                  <a:cubicBezTo>
                    <a:pt x="17775" y="9545"/>
                    <a:pt x="16954" y="9620"/>
                    <a:pt x="16207" y="9695"/>
                  </a:cubicBezTo>
                  <a:cubicBezTo>
                    <a:pt x="17103" y="9172"/>
                    <a:pt x="17925" y="8649"/>
                    <a:pt x="18746" y="8052"/>
                  </a:cubicBezTo>
                  <a:cubicBezTo>
                    <a:pt x="18970" y="7902"/>
                    <a:pt x="19120" y="7828"/>
                    <a:pt x="19269" y="7678"/>
                  </a:cubicBezTo>
                  <a:cubicBezTo>
                    <a:pt x="19568" y="7479"/>
                    <a:pt x="19369" y="7413"/>
                    <a:pt x="19070" y="7413"/>
                  </a:cubicBezTo>
                  <a:cubicBezTo>
                    <a:pt x="18921" y="7413"/>
                    <a:pt x="18746" y="7429"/>
                    <a:pt x="18597" y="7454"/>
                  </a:cubicBezTo>
                  <a:cubicBezTo>
                    <a:pt x="18448" y="7529"/>
                    <a:pt x="18373" y="7604"/>
                    <a:pt x="18298" y="7678"/>
                  </a:cubicBezTo>
                  <a:cubicBezTo>
                    <a:pt x="17178" y="8500"/>
                    <a:pt x="16058" y="9172"/>
                    <a:pt x="14863" y="9769"/>
                  </a:cubicBezTo>
                  <a:lnTo>
                    <a:pt x="12174" y="9769"/>
                  </a:lnTo>
                  <a:cubicBezTo>
                    <a:pt x="13742" y="8948"/>
                    <a:pt x="15161" y="7977"/>
                    <a:pt x="16506" y="6931"/>
                  </a:cubicBezTo>
                  <a:cubicBezTo>
                    <a:pt x="16846" y="6634"/>
                    <a:pt x="16557" y="6505"/>
                    <a:pt x="16189" y="6505"/>
                  </a:cubicBezTo>
                  <a:cubicBezTo>
                    <a:pt x="15911" y="6505"/>
                    <a:pt x="15589" y="6579"/>
                    <a:pt x="15460" y="6707"/>
                  </a:cubicBezTo>
                  <a:cubicBezTo>
                    <a:pt x="13966" y="7902"/>
                    <a:pt x="12398" y="8948"/>
                    <a:pt x="10680" y="9769"/>
                  </a:cubicBezTo>
                  <a:cubicBezTo>
                    <a:pt x="9859" y="9695"/>
                    <a:pt x="9037" y="9620"/>
                    <a:pt x="8216" y="9471"/>
                  </a:cubicBezTo>
                  <a:cubicBezTo>
                    <a:pt x="10083" y="8500"/>
                    <a:pt x="12025" y="7604"/>
                    <a:pt x="13892" y="6633"/>
                  </a:cubicBezTo>
                  <a:cubicBezTo>
                    <a:pt x="14487" y="6362"/>
                    <a:pt x="14023" y="6170"/>
                    <a:pt x="13552" y="6170"/>
                  </a:cubicBezTo>
                  <a:cubicBezTo>
                    <a:pt x="13374" y="6170"/>
                    <a:pt x="13194" y="6198"/>
                    <a:pt x="13070" y="6259"/>
                  </a:cubicBezTo>
                  <a:cubicBezTo>
                    <a:pt x="11128" y="7305"/>
                    <a:pt x="9187" y="8201"/>
                    <a:pt x="7170" y="9172"/>
                  </a:cubicBezTo>
                  <a:cubicBezTo>
                    <a:pt x="6573" y="8948"/>
                    <a:pt x="6050" y="8649"/>
                    <a:pt x="5602" y="8276"/>
                  </a:cubicBezTo>
                  <a:cubicBezTo>
                    <a:pt x="5527" y="8276"/>
                    <a:pt x="5527" y="8201"/>
                    <a:pt x="5452" y="8201"/>
                  </a:cubicBezTo>
                  <a:cubicBezTo>
                    <a:pt x="7917" y="7305"/>
                    <a:pt x="10232" y="6334"/>
                    <a:pt x="12547" y="5288"/>
                  </a:cubicBezTo>
                  <a:cubicBezTo>
                    <a:pt x="12622" y="5288"/>
                    <a:pt x="12697" y="5214"/>
                    <a:pt x="12697" y="5214"/>
                  </a:cubicBezTo>
                  <a:cubicBezTo>
                    <a:pt x="13145" y="4915"/>
                    <a:pt x="12921" y="4691"/>
                    <a:pt x="12547" y="4616"/>
                  </a:cubicBezTo>
                  <a:cubicBezTo>
                    <a:pt x="12323" y="4616"/>
                    <a:pt x="12174" y="4616"/>
                    <a:pt x="12025" y="4691"/>
                  </a:cubicBezTo>
                  <a:cubicBezTo>
                    <a:pt x="9709" y="5736"/>
                    <a:pt x="7394" y="6707"/>
                    <a:pt x="5004" y="7604"/>
                  </a:cubicBezTo>
                  <a:cubicBezTo>
                    <a:pt x="4780" y="7230"/>
                    <a:pt x="4631" y="6707"/>
                    <a:pt x="4705" y="6259"/>
                  </a:cubicBezTo>
                  <a:cubicBezTo>
                    <a:pt x="4780" y="6259"/>
                    <a:pt x="4855" y="6259"/>
                    <a:pt x="5004" y="6184"/>
                  </a:cubicBezTo>
                  <a:lnTo>
                    <a:pt x="12099" y="2525"/>
                  </a:lnTo>
                  <a:lnTo>
                    <a:pt x="12398" y="2376"/>
                  </a:lnTo>
                  <a:cubicBezTo>
                    <a:pt x="12985" y="2082"/>
                    <a:pt x="12557" y="1881"/>
                    <a:pt x="12093" y="1881"/>
                  </a:cubicBezTo>
                  <a:cubicBezTo>
                    <a:pt x="11966" y="1881"/>
                    <a:pt x="11838" y="1895"/>
                    <a:pt x="11726" y="1927"/>
                  </a:cubicBezTo>
                  <a:lnTo>
                    <a:pt x="11577" y="1927"/>
                  </a:lnTo>
                  <a:lnTo>
                    <a:pt x="5004" y="5288"/>
                  </a:lnTo>
                  <a:cubicBezTo>
                    <a:pt x="5975" y="3645"/>
                    <a:pt x="8365" y="2077"/>
                    <a:pt x="10083" y="1629"/>
                  </a:cubicBezTo>
                  <a:cubicBezTo>
                    <a:pt x="10382" y="1554"/>
                    <a:pt x="10606" y="1405"/>
                    <a:pt x="10830" y="1255"/>
                  </a:cubicBezTo>
                  <a:cubicBezTo>
                    <a:pt x="11410" y="739"/>
                    <a:pt x="11155" y="1"/>
                    <a:pt x="10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4579;p74">
              <a:extLst>
                <a:ext uri="{FF2B5EF4-FFF2-40B4-BE49-F238E27FC236}">
                  <a16:creationId xmlns:a16="http://schemas.microsoft.com/office/drawing/2014/main" id="{42D0378B-EBA3-DE42-C359-0D02A28B9369}"/>
                </a:ext>
              </a:extLst>
            </p:cNvPr>
            <p:cNvSpPr/>
            <p:nvPr/>
          </p:nvSpPr>
          <p:spPr>
            <a:xfrm>
              <a:off x="4573089" y="410642"/>
              <a:ext cx="959611" cy="656826"/>
            </a:xfrm>
            <a:custGeom>
              <a:avLst/>
              <a:gdLst/>
              <a:ahLst/>
              <a:cxnLst/>
              <a:rect l="l" t="t" r="r" b="b"/>
              <a:pathLst>
                <a:path w="31791" h="21760" extrusionOk="0">
                  <a:moveTo>
                    <a:pt x="12365" y="1909"/>
                  </a:moveTo>
                  <a:cubicBezTo>
                    <a:pt x="12929" y="1909"/>
                    <a:pt x="13499" y="2008"/>
                    <a:pt x="14042" y="2189"/>
                  </a:cubicBezTo>
                  <a:lnTo>
                    <a:pt x="14639" y="2413"/>
                  </a:lnTo>
                  <a:cubicBezTo>
                    <a:pt x="14490" y="2413"/>
                    <a:pt x="14415" y="2487"/>
                    <a:pt x="14191" y="2562"/>
                  </a:cubicBezTo>
                  <a:cubicBezTo>
                    <a:pt x="11428" y="3608"/>
                    <a:pt x="8739" y="4803"/>
                    <a:pt x="6125" y="6072"/>
                  </a:cubicBezTo>
                  <a:cubicBezTo>
                    <a:pt x="6274" y="5475"/>
                    <a:pt x="6498" y="4952"/>
                    <a:pt x="6872" y="4429"/>
                  </a:cubicBezTo>
                  <a:cubicBezTo>
                    <a:pt x="7693" y="3384"/>
                    <a:pt x="8814" y="2562"/>
                    <a:pt x="10083" y="2039"/>
                  </a:cubicBezTo>
                  <a:cubicBezTo>
                    <a:pt x="10270" y="2114"/>
                    <a:pt x="10475" y="2151"/>
                    <a:pt x="10681" y="2151"/>
                  </a:cubicBezTo>
                  <a:cubicBezTo>
                    <a:pt x="10886" y="2151"/>
                    <a:pt x="11092" y="2114"/>
                    <a:pt x="11278" y="2039"/>
                  </a:cubicBezTo>
                  <a:cubicBezTo>
                    <a:pt x="11632" y="1951"/>
                    <a:pt x="11997" y="1909"/>
                    <a:pt x="12365" y="1909"/>
                  </a:cubicBezTo>
                  <a:close/>
                  <a:moveTo>
                    <a:pt x="15461" y="2786"/>
                  </a:moveTo>
                  <a:cubicBezTo>
                    <a:pt x="16357" y="3234"/>
                    <a:pt x="17178" y="3832"/>
                    <a:pt x="17851" y="4504"/>
                  </a:cubicBezTo>
                  <a:cubicBezTo>
                    <a:pt x="18224" y="5027"/>
                    <a:pt x="18448" y="5774"/>
                    <a:pt x="18822" y="6296"/>
                  </a:cubicBezTo>
                  <a:cubicBezTo>
                    <a:pt x="20315" y="8164"/>
                    <a:pt x="22780" y="8985"/>
                    <a:pt x="24423" y="10628"/>
                  </a:cubicBezTo>
                  <a:cubicBezTo>
                    <a:pt x="26738" y="12869"/>
                    <a:pt x="29278" y="17201"/>
                    <a:pt x="25693" y="18769"/>
                  </a:cubicBezTo>
                  <a:cubicBezTo>
                    <a:pt x="25021" y="19068"/>
                    <a:pt x="24348" y="19217"/>
                    <a:pt x="23676" y="19292"/>
                  </a:cubicBezTo>
                  <a:lnTo>
                    <a:pt x="22332" y="19292"/>
                  </a:lnTo>
                  <a:lnTo>
                    <a:pt x="24722" y="17201"/>
                  </a:lnTo>
                  <a:cubicBezTo>
                    <a:pt x="25203" y="16772"/>
                    <a:pt x="24803" y="16421"/>
                    <a:pt x="24318" y="16421"/>
                  </a:cubicBezTo>
                  <a:cubicBezTo>
                    <a:pt x="24126" y="16421"/>
                    <a:pt x="23920" y="16476"/>
                    <a:pt x="23751" y="16603"/>
                  </a:cubicBezTo>
                  <a:lnTo>
                    <a:pt x="20988" y="19068"/>
                  </a:lnTo>
                  <a:cubicBezTo>
                    <a:pt x="19793" y="18694"/>
                    <a:pt x="18598" y="18470"/>
                    <a:pt x="17403" y="18396"/>
                  </a:cubicBezTo>
                  <a:lnTo>
                    <a:pt x="21286" y="15856"/>
                  </a:lnTo>
                  <a:cubicBezTo>
                    <a:pt x="21838" y="15525"/>
                    <a:pt x="21371" y="15194"/>
                    <a:pt x="20879" y="15194"/>
                  </a:cubicBezTo>
                  <a:cubicBezTo>
                    <a:pt x="20704" y="15194"/>
                    <a:pt x="20527" y="15236"/>
                    <a:pt x="20390" y="15333"/>
                  </a:cubicBezTo>
                  <a:lnTo>
                    <a:pt x="15386" y="18470"/>
                  </a:lnTo>
                  <a:cubicBezTo>
                    <a:pt x="13220" y="18918"/>
                    <a:pt x="10531" y="19964"/>
                    <a:pt x="8216" y="20263"/>
                  </a:cubicBezTo>
                  <a:cubicBezTo>
                    <a:pt x="11502" y="18171"/>
                    <a:pt x="14938" y="16230"/>
                    <a:pt x="18448" y="14587"/>
                  </a:cubicBezTo>
                  <a:cubicBezTo>
                    <a:pt x="18889" y="14386"/>
                    <a:pt x="18728" y="14315"/>
                    <a:pt x="18437" y="14315"/>
                  </a:cubicBezTo>
                  <a:cubicBezTo>
                    <a:pt x="18187" y="14315"/>
                    <a:pt x="17840" y="14368"/>
                    <a:pt x="17701" y="14437"/>
                  </a:cubicBezTo>
                  <a:cubicBezTo>
                    <a:pt x="14042" y="16155"/>
                    <a:pt x="10531" y="18097"/>
                    <a:pt x="7096" y="20263"/>
                  </a:cubicBezTo>
                  <a:cubicBezTo>
                    <a:pt x="6125" y="20263"/>
                    <a:pt x="5229" y="19964"/>
                    <a:pt x="4482" y="19441"/>
                  </a:cubicBezTo>
                  <a:lnTo>
                    <a:pt x="15461" y="13392"/>
                  </a:lnTo>
                  <a:cubicBezTo>
                    <a:pt x="16127" y="13028"/>
                    <a:pt x="15762" y="12469"/>
                    <a:pt x="15242" y="12469"/>
                  </a:cubicBezTo>
                  <a:cubicBezTo>
                    <a:pt x="15120" y="12469"/>
                    <a:pt x="14991" y="12499"/>
                    <a:pt x="14863" y="12570"/>
                  </a:cubicBezTo>
                  <a:lnTo>
                    <a:pt x="3735" y="18694"/>
                  </a:lnTo>
                  <a:cubicBezTo>
                    <a:pt x="3586" y="18470"/>
                    <a:pt x="3362" y="18246"/>
                    <a:pt x="3287" y="17947"/>
                  </a:cubicBezTo>
                  <a:cubicBezTo>
                    <a:pt x="3137" y="17723"/>
                    <a:pt x="3063" y="17425"/>
                    <a:pt x="2988" y="17201"/>
                  </a:cubicBezTo>
                  <a:lnTo>
                    <a:pt x="12399" y="11599"/>
                  </a:lnTo>
                  <a:cubicBezTo>
                    <a:pt x="13054" y="11182"/>
                    <a:pt x="12711" y="10669"/>
                    <a:pt x="12204" y="10669"/>
                  </a:cubicBezTo>
                  <a:cubicBezTo>
                    <a:pt x="12075" y="10669"/>
                    <a:pt x="11937" y="10702"/>
                    <a:pt x="11801" y="10778"/>
                  </a:cubicBezTo>
                  <a:lnTo>
                    <a:pt x="2913" y="16080"/>
                  </a:lnTo>
                  <a:cubicBezTo>
                    <a:pt x="2913" y="15408"/>
                    <a:pt x="3063" y="14811"/>
                    <a:pt x="3362" y="14213"/>
                  </a:cubicBezTo>
                  <a:lnTo>
                    <a:pt x="12996" y="8761"/>
                  </a:lnTo>
                  <a:lnTo>
                    <a:pt x="14191" y="8089"/>
                  </a:lnTo>
                  <a:cubicBezTo>
                    <a:pt x="14707" y="7779"/>
                    <a:pt x="14297" y="7612"/>
                    <a:pt x="13871" y="7612"/>
                  </a:cubicBezTo>
                  <a:cubicBezTo>
                    <a:pt x="13679" y="7612"/>
                    <a:pt x="13485" y="7646"/>
                    <a:pt x="13369" y="7715"/>
                  </a:cubicBezTo>
                  <a:lnTo>
                    <a:pt x="13071" y="7865"/>
                  </a:lnTo>
                  <a:lnTo>
                    <a:pt x="3735" y="13093"/>
                  </a:lnTo>
                  <a:cubicBezTo>
                    <a:pt x="4183" y="12197"/>
                    <a:pt x="4631" y="11226"/>
                    <a:pt x="5005" y="10255"/>
                  </a:cubicBezTo>
                  <a:cubicBezTo>
                    <a:pt x="5005" y="10180"/>
                    <a:pt x="5079" y="10031"/>
                    <a:pt x="5079" y="9881"/>
                  </a:cubicBezTo>
                  <a:lnTo>
                    <a:pt x="13295" y="5624"/>
                  </a:lnTo>
                  <a:cubicBezTo>
                    <a:pt x="13516" y="5498"/>
                    <a:pt x="13403" y="5452"/>
                    <a:pt x="13183" y="5452"/>
                  </a:cubicBezTo>
                  <a:cubicBezTo>
                    <a:pt x="12881" y="5452"/>
                    <a:pt x="12379" y="5538"/>
                    <a:pt x="12249" y="5624"/>
                  </a:cubicBezTo>
                  <a:lnTo>
                    <a:pt x="5378" y="9359"/>
                  </a:lnTo>
                  <a:cubicBezTo>
                    <a:pt x="5527" y="8462"/>
                    <a:pt x="5751" y="7491"/>
                    <a:pt x="5976" y="6670"/>
                  </a:cubicBezTo>
                  <a:cubicBezTo>
                    <a:pt x="6200" y="6670"/>
                    <a:pt x="6424" y="6670"/>
                    <a:pt x="6722" y="6595"/>
                  </a:cubicBezTo>
                  <a:cubicBezTo>
                    <a:pt x="9187" y="5325"/>
                    <a:pt x="11726" y="4280"/>
                    <a:pt x="14340" y="3234"/>
                  </a:cubicBezTo>
                  <a:lnTo>
                    <a:pt x="15461" y="2786"/>
                  </a:lnTo>
                  <a:close/>
                  <a:moveTo>
                    <a:pt x="15408" y="0"/>
                  </a:moveTo>
                  <a:cubicBezTo>
                    <a:pt x="14062" y="0"/>
                    <a:pt x="12660" y="337"/>
                    <a:pt x="11428" y="695"/>
                  </a:cubicBezTo>
                  <a:cubicBezTo>
                    <a:pt x="11129" y="583"/>
                    <a:pt x="10830" y="527"/>
                    <a:pt x="10531" y="527"/>
                  </a:cubicBezTo>
                  <a:cubicBezTo>
                    <a:pt x="10233" y="527"/>
                    <a:pt x="9934" y="583"/>
                    <a:pt x="9635" y="695"/>
                  </a:cubicBezTo>
                  <a:lnTo>
                    <a:pt x="9486" y="770"/>
                  </a:lnTo>
                  <a:lnTo>
                    <a:pt x="8515" y="1292"/>
                  </a:lnTo>
                  <a:cubicBezTo>
                    <a:pt x="5602" y="3010"/>
                    <a:pt x="3137" y="4877"/>
                    <a:pt x="2465" y="8388"/>
                  </a:cubicBezTo>
                  <a:cubicBezTo>
                    <a:pt x="2017" y="10703"/>
                    <a:pt x="1345" y="12943"/>
                    <a:pt x="523" y="15109"/>
                  </a:cubicBezTo>
                  <a:cubicBezTo>
                    <a:pt x="1" y="16304"/>
                    <a:pt x="1" y="17798"/>
                    <a:pt x="598" y="18993"/>
                  </a:cubicBezTo>
                  <a:cubicBezTo>
                    <a:pt x="1345" y="20337"/>
                    <a:pt x="2615" y="21234"/>
                    <a:pt x="4108" y="21532"/>
                  </a:cubicBezTo>
                  <a:cubicBezTo>
                    <a:pt x="4784" y="21677"/>
                    <a:pt x="5459" y="21759"/>
                    <a:pt x="6134" y="21759"/>
                  </a:cubicBezTo>
                  <a:cubicBezTo>
                    <a:pt x="6504" y="21759"/>
                    <a:pt x="6875" y="21735"/>
                    <a:pt x="7245" y="21682"/>
                  </a:cubicBezTo>
                  <a:cubicBezTo>
                    <a:pt x="9262" y="21532"/>
                    <a:pt x="10980" y="20785"/>
                    <a:pt x="12996" y="20337"/>
                  </a:cubicBezTo>
                  <a:cubicBezTo>
                    <a:pt x="13444" y="20188"/>
                    <a:pt x="13892" y="20113"/>
                    <a:pt x="14266" y="20113"/>
                  </a:cubicBezTo>
                  <a:lnTo>
                    <a:pt x="14415" y="20113"/>
                  </a:lnTo>
                  <a:cubicBezTo>
                    <a:pt x="14938" y="20039"/>
                    <a:pt x="15479" y="20001"/>
                    <a:pt x="16030" y="20001"/>
                  </a:cubicBezTo>
                  <a:cubicBezTo>
                    <a:pt x="16581" y="20001"/>
                    <a:pt x="17141" y="20039"/>
                    <a:pt x="17701" y="20113"/>
                  </a:cubicBezTo>
                  <a:cubicBezTo>
                    <a:pt x="19568" y="20263"/>
                    <a:pt x="21436" y="20636"/>
                    <a:pt x="23377" y="20785"/>
                  </a:cubicBezTo>
                  <a:cubicBezTo>
                    <a:pt x="23540" y="20793"/>
                    <a:pt x="23700" y="20797"/>
                    <a:pt x="23857" y="20797"/>
                  </a:cubicBezTo>
                  <a:cubicBezTo>
                    <a:pt x="30042" y="20797"/>
                    <a:pt x="31790" y="15140"/>
                    <a:pt x="27784" y="10479"/>
                  </a:cubicBezTo>
                  <a:cubicBezTo>
                    <a:pt x="26290" y="8612"/>
                    <a:pt x="24199" y="7865"/>
                    <a:pt x="22407" y="6296"/>
                  </a:cubicBezTo>
                  <a:cubicBezTo>
                    <a:pt x="20689" y="4728"/>
                    <a:pt x="20390" y="2338"/>
                    <a:pt x="18672" y="994"/>
                  </a:cubicBezTo>
                  <a:cubicBezTo>
                    <a:pt x="17729" y="260"/>
                    <a:pt x="16590" y="0"/>
                    <a:pt x="15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4580;p74">
              <a:extLst>
                <a:ext uri="{FF2B5EF4-FFF2-40B4-BE49-F238E27FC236}">
                  <a16:creationId xmlns:a16="http://schemas.microsoft.com/office/drawing/2014/main" id="{7D99C0CC-AA76-8926-33B4-DA7985B30814}"/>
                </a:ext>
              </a:extLst>
            </p:cNvPr>
            <p:cNvSpPr/>
            <p:nvPr/>
          </p:nvSpPr>
          <p:spPr>
            <a:xfrm>
              <a:off x="3355726" y="2771869"/>
              <a:ext cx="581695" cy="706027"/>
            </a:xfrm>
            <a:custGeom>
              <a:avLst/>
              <a:gdLst/>
              <a:ahLst/>
              <a:cxnLst/>
              <a:rect l="l" t="t" r="r" b="b"/>
              <a:pathLst>
                <a:path w="19271" h="23390" extrusionOk="0">
                  <a:moveTo>
                    <a:pt x="8753" y="0"/>
                  </a:moveTo>
                  <a:cubicBezTo>
                    <a:pt x="7523" y="0"/>
                    <a:pt x="6295" y="474"/>
                    <a:pt x="5378" y="1336"/>
                  </a:cubicBezTo>
                  <a:cubicBezTo>
                    <a:pt x="2988" y="3577"/>
                    <a:pt x="4034" y="6564"/>
                    <a:pt x="3885" y="9477"/>
                  </a:cubicBezTo>
                  <a:cubicBezTo>
                    <a:pt x="3735" y="13510"/>
                    <a:pt x="1" y="22249"/>
                    <a:pt x="6872" y="23294"/>
                  </a:cubicBezTo>
                  <a:cubicBezTo>
                    <a:pt x="7290" y="23359"/>
                    <a:pt x="7685" y="23390"/>
                    <a:pt x="8057" y="23390"/>
                  </a:cubicBezTo>
                  <a:cubicBezTo>
                    <a:pt x="13277" y="23390"/>
                    <a:pt x="14206" y="17334"/>
                    <a:pt x="15461" y="13361"/>
                  </a:cubicBezTo>
                  <a:cubicBezTo>
                    <a:pt x="16208" y="10672"/>
                    <a:pt x="19270" y="9029"/>
                    <a:pt x="18224" y="5967"/>
                  </a:cubicBezTo>
                  <a:cubicBezTo>
                    <a:pt x="17403" y="3204"/>
                    <a:pt x="14490" y="2233"/>
                    <a:pt x="12026" y="1411"/>
                  </a:cubicBezTo>
                  <a:cubicBezTo>
                    <a:pt x="11899" y="1386"/>
                    <a:pt x="11771" y="1373"/>
                    <a:pt x="11642" y="1373"/>
                  </a:cubicBezTo>
                  <a:cubicBezTo>
                    <a:pt x="11012" y="1373"/>
                    <a:pt x="10381" y="1674"/>
                    <a:pt x="10009" y="2233"/>
                  </a:cubicBezTo>
                  <a:cubicBezTo>
                    <a:pt x="9785" y="2531"/>
                    <a:pt x="9785" y="2980"/>
                    <a:pt x="10457" y="3129"/>
                  </a:cubicBezTo>
                  <a:lnTo>
                    <a:pt x="11055" y="3353"/>
                  </a:lnTo>
                  <a:cubicBezTo>
                    <a:pt x="13519" y="4174"/>
                    <a:pt x="15760" y="5220"/>
                    <a:pt x="15013" y="8133"/>
                  </a:cubicBezTo>
                  <a:cubicBezTo>
                    <a:pt x="14714" y="9627"/>
                    <a:pt x="13967" y="10000"/>
                    <a:pt x="13295" y="11270"/>
                  </a:cubicBezTo>
                  <a:cubicBezTo>
                    <a:pt x="12474" y="12614"/>
                    <a:pt x="12474" y="14406"/>
                    <a:pt x="12250" y="16050"/>
                  </a:cubicBezTo>
                  <a:cubicBezTo>
                    <a:pt x="12100" y="17170"/>
                    <a:pt x="11727" y="18290"/>
                    <a:pt x="11055" y="19186"/>
                  </a:cubicBezTo>
                  <a:cubicBezTo>
                    <a:pt x="9850" y="20758"/>
                    <a:pt x="8829" y="21337"/>
                    <a:pt x="7992" y="21337"/>
                  </a:cubicBezTo>
                  <a:cubicBezTo>
                    <a:pt x="7635" y="21337"/>
                    <a:pt x="7312" y="21232"/>
                    <a:pt x="7022" y="21054"/>
                  </a:cubicBezTo>
                  <a:cubicBezTo>
                    <a:pt x="8216" y="20605"/>
                    <a:pt x="9337" y="20083"/>
                    <a:pt x="10457" y="19410"/>
                  </a:cubicBezTo>
                  <a:cubicBezTo>
                    <a:pt x="10681" y="19186"/>
                    <a:pt x="10532" y="19112"/>
                    <a:pt x="10308" y="19037"/>
                  </a:cubicBezTo>
                  <a:cubicBezTo>
                    <a:pt x="10009" y="19037"/>
                    <a:pt x="9710" y="19112"/>
                    <a:pt x="9411" y="19261"/>
                  </a:cubicBezTo>
                  <a:cubicBezTo>
                    <a:pt x="8515" y="19859"/>
                    <a:pt x="7619" y="20307"/>
                    <a:pt x="6573" y="20680"/>
                  </a:cubicBezTo>
                  <a:cubicBezTo>
                    <a:pt x="6200" y="20157"/>
                    <a:pt x="5901" y="19635"/>
                    <a:pt x="5677" y="19037"/>
                  </a:cubicBezTo>
                  <a:lnTo>
                    <a:pt x="8889" y="17095"/>
                  </a:lnTo>
                  <a:cubicBezTo>
                    <a:pt x="9187" y="16946"/>
                    <a:pt x="8963" y="16796"/>
                    <a:pt x="8814" y="16722"/>
                  </a:cubicBezTo>
                  <a:cubicBezTo>
                    <a:pt x="8441" y="16722"/>
                    <a:pt x="8142" y="16796"/>
                    <a:pt x="7843" y="17020"/>
                  </a:cubicBezTo>
                  <a:lnTo>
                    <a:pt x="5528" y="18440"/>
                  </a:lnTo>
                  <a:cubicBezTo>
                    <a:pt x="5528" y="18290"/>
                    <a:pt x="5453" y="18141"/>
                    <a:pt x="5378" y="17991"/>
                  </a:cubicBezTo>
                  <a:cubicBezTo>
                    <a:pt x="5304" y="17394"/>
                    <a:pt x="5304" y="16722"/>
                    <a:pt x="5378" y="16124"/>
                  </a:cubicBezTo>
                  <a:cubicBezTo>
                    <a:pt x="7320" y="14929"/>
                    <a:pt x="9262" y="13958"/>
                    <a:pt x="11353" y="13137"/>
                  </a:cubicBezTo>
                  <a:cubicBezTo>
                    <a:pt x="11764" y="12950"/>
                    <a:pt x="11633" y="12894"/>
                    <a:pt x="11372" y="12894"/>
                  </a:cubicBezTo>
                  <a:cubicBezTo>
                    <a:pt x="11111" y="12894"/>
                    <a:pt x="10718" y="12950"/>
                    <a:pt x="10606" y="12987"/>
                  </a:cubicBezTo>
                  <a:cubicBezTo>
                    <a:pt x="8814" y="13734"/>
                    <a:pt x="7096" y="14556"/>
                    <a:pt x="5528" y="15452"/>
                  </a:cubicBezTo>
                  <a:cubicBezTo>
                    <a:pt x="5602" y="14780"/>
                    <a:pt x="5752" y="14033"/>
                    <a:pt x="5976" y="13361"/>
                  </a:cubicBezTo>
                  <a:cubicBezTo>
                    <a:pt x="5976" y="13137"/>
                    <a:pt x="6051" y="12987"/>
                    <a:pt x="6051" y="12763"/>
                  </a:cubicBezTo>
                  <a:lnTo>
                    <a:pt x="11577" y="10822"/>
                  </a:lnTo>
                  <a:lnTo>
                    <a:pt x="11801" y="10747"/>
                  </a:lnTo>
                  <a:cubicBezTo>
                    <a:pt x="12501" y="10514"/>
                    <a:pt x="12245" y="10326"/>
                    <a:pt x="11814" y="10326"/>
                  </a:cubicBezTo>
                  <a:cubicBezTo>
                    <a:pt x="11694" y="10326"/>
                    <a:pt x="11559" y="10341"/>
                    <a:pt x="11428" y="10373"/>
                  </a:cubicBezTo>
                  <a:lnTo>
                    <a:pt x="11353" y="10373"/>
                  </a:lnTo>
                  <a:lnTo>
                    <a:pt x="6200" y="12166"/>
                  </a:lnTo>
                  <a:cubicBezTo>
                    <a:pt x="6424" y="11195"/>
                    <a:pt x="6573" y="10149"/>
                    <a:pt x="6723" y="9104"/>
                  </a:cubicBezTo>
                  <a:lnTo>
                    <a:pt x="9636" y="8058"/>
                  </a:lnTo>
                  <a:cubicBezTo>
                    <a:pt x="9934" y="7983"/>
                    <a:pt x="10158" y="7685"/>
                    <a:pt x="10009" y="7461"/>
                  </a:cubicBezTo>
                  <a:cubicBezTo>
                    <a:pt x="9934" y="7349"/>
                    <a:pt x="9766" y="7311"/>
                    <a:pt x="9580" y="7311"/>
                  </a:cubicBezTo>
                  <a:cubicBezTo>
                    <a:pt x="9393" y="7311"/>
                    <a:pt x="9187" y="7349"/>
                    <a:pt x="9038" y="7386"/>
                  </a:cubicBezTo>
                  <a:lnTo>
                    <a:pt x="6648" y="8282"/>
                  </a:lnTo>
                  <a:cubicBezTo>
                    <a:pt x="6648" y="7759"/>
                    <a:pt x="6573" y="7087"/>
                    <a:pt x="6573" y="6415"/>
                  </a:cubicBezTo>
                  <a:lnTo>
                    <a:pt x="9636" y="5145"/>
                  </a:lnTo>
                  <a:cubicBezTo>
                    <a:pt x="9934" y="4996"/>
                    <a:pt x="10158" y="4772"/>
                    <a:pt x="10009" y="4473"/>
                  </a:cubicBezTo>
                  <a:cubicBezTo>
                    <a:pt x="9934" y="4361"/>
                    <a:pt x="9766" y="4324"/>
                    <a:pt x="9580" y="4324"/>
                  </a:cubicBezTo>
                  <a:cubicBezTo>
                    <a:pt x="9393" y="4324"/>
                    <a:pt x="9187" y="4361"/>
                    <a:pt x="9038" y="4399"/>
                  </a:cubicBezTo>
                  <a:lnTo>
                    <a:pt x="6499" y="5519"/>
                  </a:lnTo>
                  <a:cubicBezTo>
                    <a:pt x="6499" y="4847"/>
                    <a:pt x="6573" y="4174"/>
                    <a:pt x="6723" y="3577"/>
                  </a:cubicBezTo>
                  <a:cubicBezTo>
                    <a:pt x="6913" y="2625"/>
                    <a:pt x="7319" y="1942"/>
                    <a:pt x="8125" y="1942"/>
                  </a:cubicBezTo>
                  <a:cubicBezTo>
                    <a:pt x="8267" y="1942"/>
                    <a:pt x="8422" y="1964"/>
                    <a:pt x="8590" y="2009"/>
                  </a:cubicBezTo>
                  <a:cubicBezTo>
                    <a:pt x="8673" y="2032"/>
                    <a:pt x="8763" y="2043"/>
                    <a:pt x="8857" y="2043"/>
                  </a:cubicBezTo>
                  <a:cubicBezTo>
                    <a:pt x="9955" y="2043"/>
                    <a:pt x="11671" y="560"/>
                    <a:pt x="10158" y="216"/>
                  </a:cubicBezTo>
                  <a:cubicBezTo>
                    <a:pt x="9701" y="71"/>
                    <a:pt x="9227" y="0"/>
                    <a:pt x="8753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4581;p74">
              <a:extLst>
                <a:ext uri="{FF2B5EF4-FFF2-40B4-BE49-F238E27FC236}">
                  <a16:creationId xmlns:a16="http://schemas.microsoft.com/office/drawing/2014/main" id="{ABF6DA70-5590-E1A3-2682-FE390E508DB2}"/>
                </a:ext>
              </a:extLst>
            </p:cNvPr>
            <p:cNvSpPr/>
            <p:nvPr/>
          </p:nvSpPr>
          <p:spPr>
            <a:xfrm>
              <a:off x="2550921" y="3453159"/>
              <a:ext cx="881523" cy="737238"/>
            </a:xfrm>
            <a:custGeom>
              <a:avLst/>
              <a:gdLst/>
              <a:ahLst/>
              <a:cxnLst/>
              <a:rect l="l" t="t" r="r" b="b"/>
              <a:pathLst>
                <a:path w="29204" h="24424" extrusionOk="0">
                  <a:moveTo>
                    <a:pt x="7395" y="1063"/>
                  </a:moveTo>
                  <a:cubicBezTo>
                    <a:pt x="7644" y="1063"/>
                    <a:pt x="7893" y="1097"/>
                    <a:pt x="8142" y="1097"/>
                  </a:cubicBezTo>
                  <a:cubicBezTo>
                    <a:pt x="8963" y="1246"/>
                    <a:pt x="9934" y="1470"/>
                    <a:pt x="10756" y="1619"/>
                  </a:cubicBezTo>
                  <a:cubicBezTo>
                    <a:pt x="11279" y="1769"/>
                    <a:pt x="11727" y="1843"/>
                    <a:pt x="12100" y="1918"/>
                  </a:cubicBezTo>
                  <a:cubicBezTo>
                    <a:pt x="12025" y="2067"/>
                    <a:pt x="12025" y="2142"/>
                    <a:pt x="12399" y="2142"/>
                  </a:cubicBezTo>
                  <a:cubicBezTo>
                    <a:pt x="12772" y="2217"/>
                    <a:pt x="13146" y="2217"/>
                    <a:pt x="13445" y="2292"/>
                  </a:cubicBezTo>
                  <a:cubicBezTo>
                    <a:pt x="10233" y="4084"/>
                    <a:pt x="6872" y="5503"/>
                    <a:pt x="3287" y="6549"/>
                  </a:cubicBezTo>
                  <a:cubicBezTo>
                    <a:pt x="3362" y="5951"/>
                    <a:pt x="3437" y="5354"/>
                    <a:pt x="3511" y="4756"/>
                  </a:cubicBezTo>
                  <a:lnTo>
                    <a:pt x="9113" y="2516"/>
                  </a:lnTo>
                  <a:cubicBezTo>
                    <a:pt x="9708" y="2245"/>
                    <a:pt x="9440" y="2053"/>
                    <a:pt x="9049" y="2053"/>
                  </a:cubicBezTo>
                  <a:cubicBezTo>
                    <a:pt x="8900" y="2053"/>
                    <a:pt x="8734" y="2080"/>
                    <a:pt x="8590" y="2142"/>
                  </a:cubicBezTo>
                  <a:lnTo>
                    <a:pt x="3735" y="4159"/>
                  </a:lnTo>
                  <a:cubicBezTo>
                    <a:pt x="3885" y="3412"/>
                    <a:pt x="4258" y="2740"/>
                    <a:pt x="4781" y="2142"/>
                  </a:cubicBezTo>
                  <a:cubicBezTo>
                    <a:pt x="5677" y="1022"/>
                    <a:pt x="5453" y="1171"/>
                    <a:pt x="7021" y="1097"/>
                  </a:cubicBezTo>
                  <a:cubicBezTo>
                    <a:pt x="7146" y="1072"/>
                    <a:pt x="7270" y="1063"/>
                    <a:pt x="7395" y="1063"/>
                  </a:cubicBezTo>
                  <a:close/>
                  <a:moveTo>
                    <a:pt x="14341" y="2441"/>
                  </a:moveTo>
                  <a:cubicBezTo>
                    <a:pt x="19419" y="3337"/>
                    <a:pt x="23901" y="6698"/>
                    <a:pt x="23378" y="12374"/>
                  </a:cubicBezTo>
                  <a:cubicBezTo>
                    <a:pt x="23079" y="14988"/>
                    <a:pt x="22033" y="17378"/>
                    <a:pt x="20316" y="19320"/>
                  </a:cubicBezTo>
                  <a:cubicBezTo>
                    <a:pt x="20166" y="19469"/>
                    <a:pt x="20017" y="19619"/>
                    <a:pt x="19942" y="19693"/>
                  </a:cubicBezTo>
                  <a:cubicBezTo>
                    <a:pt x="19494" y="20216"/>
                    <a:pt x="18971" y="20739"/>
                    <a:pt x="18448" y="21112"/>
                  </a:cubicBezTo>
                  <a:lnTo>
                    <a:pt x="10009" y="22756"/>
                  </a:lnTo>
                  <a:cubicBezTo>
                    <a:pt x="9860" y="22756"/>
                    <a:pt x="9785" y="22681"/>
                    <a:pt x="9710" y="22606"/>
                  </a:cubicBezTo>
                  <a:cubicBezTo>
                    <a:pt x="13370" y="21635"/>
                    <a:pt x="16731" y="19992"/>
                    <a:pt x="19793" y="17826"/>
                  </a:cubicBezTo>
                  <a:lnTo>
                    <a:pt x="19942" y="17677"/>
                  </a:lnTo>
                  <a:cubicBezTo>
                    <a:pt x="20241" y="17453"/>
                    <a:pt x="20017" y="17303"/>
                    <a:pt x="19718" y="17303"/>
                  </a:cubicBezTo>
                  <a:cubicBezTo>
                    <a:pt x="19419" y="17303"/>
                    <a:pt x="19121" y="17378"/>
                    <a:pt x="18897" y="17453"/>
                  </a:cubicBezTo>
                  <a:cubicBezTo>
                    <a:pt x="15909" y="19619"/>
                    <a:pt x="12623" y="21262"/>
                    <a:pt x="9113" y="22158"/>
                  </a:cubicBezTo>
                  <a:cubicBezTo>
                    <a:pt x="8665" y="21710"/>
                    <a:pt x="8366" y="21112"/>
                    <a:pt x="8142" y="20590"/>
                  </a:cubicBezTo>
                  <a:lnTo>
                    <a:pt x="16581" y="16258"/>
                  </a:lnTo>
                  <a:cubicBezTo>
                    <a:pt x="17247" y="15895"/>
                    <a:pt x="16883" y="15335"/>
                    <a:pt x="16363" y="15335"/>
                  </a:cubicBezTo>
                  <a:cubicBezTo>
                    <a:pt x="16241" y="15335"/>
                    <a:pt x="16111" y="15366"/>
                    <a:pt x="15984" y="15436"/>
                  </a:cubicBezTo>
                  <a:lnTo>
                    <a:pt x="7843" y="19619"/>
                  </a:lnTo>
                  <a:cubicBezTo>
                    <a:pt x="7619" y="19021"/>
                    <a:pt x="7544" y="18349"/>
                    <a:pt x="7544" y="17752"/>
                  </a:cubicBezTo>
                  <a:lnTo>
                    <a:pt x="15237" y="14092"/>
                  </a:lnTo>
                  <a:cubicBezTo>
                    <a:pt x="15903" y="13789"/>
                    <a:pt x="15538" y="13339"/>
                    <a:pt x="15018" y="13339"/>
                  </a:cubicBezTo>
                  <a:cubicBezTo>
                    <a:pt x="14896" y="13339"/>
                    <a:pt x="14767" y="13363"/>
                    <a:pt x="14639" y="13420"/>
                  </a:cubicBezTo>
                  <a:lnTo>
                    <a:pt x="7544" y="16781"/>
                  </a:lnTo>
                  <a:cubicBezTo>
                    <a:pt x="7544" y="16183"/>
                    <a:pt x="7470" y="15586"/>
                    <a:pt x="7395" y="14988"/>
                  </a:cubicBezTo>
                  <a:cubicBezTo>
                    <a:pt x="9934" y="13420"/>
                    <a:pt x="12548" y="12075"/>
                    <a:pt x="15312" y="11030"/>
                  </a:cubicBezTo>
                  <a:lnTo>
                    <a:pt x="15536" y="10955"/>
                  </a:lnTo>
                  <a:cubicBezTo>
                    <a:pt x="15834" y="10731"/>
                    <a:pt x="15610" y="10582"/>
                    <a:pt x="15312" y="10582"/>
                  </a:cubicBezTo>
                  <a:cubicBezTo>
                    <a:pt x="15262" y="10557"/>
                    <a:pt x="15204" y="10548"/>
                    <a:pt x="15143" y="10548"/>
                  </a:cubicBezTo>
                  <a:cubicBezTo>
                    <a:pt x="15021" y="10548"/>
                    <a:pt x="14888" y="10582"/>
                    <a:pt x="14789" y="10582"/>
                  </a:cubicBezTo>
                  <a:cubicBezTo>
                    <a:pt x="12175" y="11627"/>
                    <a:pt x="9710" y="12897"/>
                    <a:pt x="7320" y="14316"/>
                  </a:cubicBezTo>
                  <a:lnTo>
                    <a:pt x="7320" y="14241"/>
                  </a:lnTo>
                  <a:cubicBezTo>
                    <a:pt x="7096" y="13420"/>
                    <a:pt x="6648" y="12598"/>
                    <a:pt x="6051" y="12001"/>
                  </a:cubicBezTo>
                  <a:cubicBezTo>
                    <a:pt x="8590" y="10955"/>
                    <a:pt x="11129" y="9984"/>
                    <a:pt x="13743" y="9088"/>
                  </a:cubicBezTo>
                  <a:cubicBezTo>
                    <a:pt x="14439" y="8874"/>
                    <a:pt x="14176" y="8698"/>
                    <a:pt x="13779" y="8698"/>
                  </a:cubicBezTo>
                  <a:cubicBezTo>
                    <a:pt x="13622" y="8698"/>
                    <a:pt x="13443" y="8726"/>
                    <a:pt x="13295" y="8789"/>
                  </a:cubicBezTo>
                  <a:cubicBezTo>
                    <a:pt x="10756" y="9611"/>
                    <a:pt x="8216" y="10582"/>
                    <a:pt x="5752" y="11627"/>
                  </a:cubicBezTo>
                  <a:cubicBezTo>
                    <a:pt x="5154" y="11030"/>
                    <a:pt x="4632" y="10432"/>
                    <a:pt x="4183" y="9760"/>
                  </a:cubicBezTo>
                  <a:lnTo>
                    <a:pt x="13818" y="5951"/>
                  </a:lnTo>
                  <a:cubicBezTo>
                    <a:pt x="14601" y="5625"/>
                    <a:pt x="14130" y="5014"/>
                    <a:pt x="13500" y="5014"/>
                  </a:cubicBezTo>
                  <a:cubicBezTo>
                    <a:pt x="13409" y="5014"/>
                    <a:pt x="13315" y="5027"/>
                    <a:pt x="13220" y="5055"/>
                  </a:cubicBezTo>
                  <a:lnTo>
                    <a:pt x="3661" y="8789"/>
                  </a:lnTo>
                  <a:cubicBezTo>
                    <a:pt x="3511" y="8266"/>
                    <a:pt x="3362" y="7669"/>
                    <a:pt x="3362" y="7071"/>
                  </a:cubicBezTo>
                  <a:cubicBezTo>
                    <a:pt x="7171" y="5951"/>
                    <a:pt x="10830" y="4457"/>
                    <a:pt x="14266" y="2516"/>
                  </a:cubicBezTo>
                  <a:lnTo>
                    <a:pt x="14341" y="2441"/>
                  </a:lnTo>
                  <a:close/>
                  <a:moveTo>
                    <a:pt x="7308" y="0"/>
                  </a:moveTo>
                  <a:cubicBezTo>
                    <a:pt x="5844" y="0"/>
                    <a:pt x="4524" y="266"/>
                    <a:pt x="3437" y="1022"/>
                  </a:cubicBezTo>
                  <a:cubicBezTo>
                    <a:pt x="2167" y="1769"/>
                    <a:pt x="1196" y="3412"/>
                    <a:pt x="748" y="6175"/>
                  </a:cubicBezTo>
                  <a:cubicBezTo>
                    <a:pt x="1" y="10582"/>
                    <a:pt x="4333" y="12524"/>
                    <a:pt x="4856" y="16631"/>
                  </a:cubicBezTo>
                  <a:cubicBezTo>
                    <a:pt x="5304" y="20515"/>
                    <a:pt x="5378" y="23876"/>
                    <a:pt x="10009" y="24399"/>
                  </a:cubicBezTo>
                  <a:cubicBezTo>
                    <a:pt x="10312" y="24415"/>
                    <a:pt x="10615" y="24424"/>
                    <a:pt x="10918" y="24424"/>
                  </a:cubicBezTo>
                  <a:cubicBezTo>
                    <a:pt x="14643" y="24424"/>
                    <a:pt x="18305" y="23151"/>
                    <a:pt x="21137" y="20664"/>
                  </a:cubicBezTo>
                  <a:cubicBezTo>
                    <a:pt x="22407" y="19619"/>
                    <a:pt x="23527" y="18274"/>
                    <a:pt x="24423" y="16855"/>
                  </a:cubicBezTo>
                  <a:cubicBezTo>
                    <a:pt x="29203" y="8416"/>
                    <a:pt x="22780" y="1769"/>
                    <a:pt x="14415" y="1171"/>
                  </a:cubicBezTo>
                  <a:cubicBezTo>
                    <a:pt x="14490" y="1097"/>
                    <a:pt x="14565" y="1022"/>
                    <a:pt x="14415" y="1022"/>
                  </a:cubicBezTo>
                  <a:cubicBezTo>
                    <a:pt x="11925" y="577"/>
                    <a:pt x="9461" y="0"/>
                    <a:pt x="7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4582;p74">
              <a:extLst>
                <a:ext uri="{FF2B5EF4-FFF2-40B4-BE49-F238E27FC236}">
                  <a16:creationId xmlns:a16="http://schemas.microsoft.com/office/drawing/2014/main" id="{A9FCE3C8-69FB-EDEB-5D08-BC1233502F1E}"/>
                </a:ext>
              </a:extLst>
            </p:cNvPr>
            <p:cNvSpPr/>
            <p:nvPr/>
          </p:nvSpPr>
          <p:spPr>
            <a:xfrm>
              <a:off x="1786715" y="3434958"/>
              <a:ext cx="525310" cy="549910"/>
            </a:xfrm>
            <a:custGeom>
              <a:avLst/>
              <a:gdLst/>
              <a:ahLst/>
              <a:cxnLst/>
              <a:rect l="l" t="t" r="r" b="b"/>
              <a:pathLst>
                <a:path w="17403" h="18218" extrusionOk="0">
                  <a:moveTo>
                    <a:pt x="5861" y="0"/>
                  </a:moveTo>
                  <a:cubicBezTo>
                    <a:pt x="5292" y="0"/>
                    <a:pt x="4623" y="129"/>
                    <a:pt x="4332" y="355"/>
                  </a:cubicBezTo>
                  <a:cubicBezTo>
                    <a:pt x="1046" y="2895"/>
                    <a:pt x="0" y="7450"/>
                    <a:pt x="1942" y="11110"/>
                  </a:cubicBezTo>
                  <a:cubicBezTo>
                    <a:pt x="3212" y="13351"/>
                    <a:pt x="5452" y="14695"/>
                    <a:pt x="7544" y="16114"/>
                  </a:cubicBezTo>
                  <a:cubicBezTo>
                    <a:pt x="8956" y="17032"/>
                    <a:pt x="10302" y="18217"/>
                    <a:pt x="12023" y="18217"/>
                  </a:cubicBezTo>
                  <a:cubicBezTo>
                    <a:pt x="12122" y="18217"/>
                    <a:pt x="12222" y="18213"/>
                    <a:pt x="12324" y="18205"/>
                  </a:cubicBezTo>
                  <a:cubicBezTo>
                    <a:pt x="16655" y="17757"/>
                    <a:pt x="17402" y="13052"/>
                    <a:pt x="15983" y="9616"/>
                  </a:cubicBezTo>
                  <a:cubicBezTo>
                    <a:pt x="15012" y="7226"/>
                    <a:pt x="13220" y="6106"/>
                    <a:pt x="11502" y="4388"/>
                  </a:cubicBezTo>
                  <a:cubicBezTo>
                    <a:pt x="9934" y="2895"/>
                    <a:pt x="10008" y="1102"/>
                    <a:pt x="7768" y="953"/>
                  </a:cubicBezTo>
                  <a:cubicBezTo>
                    <a:pt x="7741" y="951"/>
                    <a:pt x="7715" y="950"/>
                    <a:pt x="7687" y="950"/>
                  </a:cubicBezTo>
                  <a:cubicBezTo>
                    <a:pt x="6695" y="950"/>
                    <a:pt x="4905" y="2226"/>
                    <a:pt x="6722" y="2372"/>
                  </a:cubicBezTo>
                  <a:cubicBezTo>
                    <a:pt x="7095" y="2372"/>
                    <a:pt x="8290" y="4687"/>
                    <a:pt x="8664" y="5060"/>
                  </a:cubicBezTo>
                  <a:cubicBezTo>
                    <a:pt x="9485" y="6031"/>
                    <a:pt x="10606" y="6554"/>
                    <a:pt x="11502" y="7525"/>
                  </a:cubicBezTo>
                  <a:cubicBezTo>
                    <a:pt x="12697" y="8795"/>
                    <a:pt x="13519" y="10513"/>
                    <a:pt x="13892" y="12230"/>
                  </a:cubicBezTo>
                  <a:cubicBezTo>
                    <a:pt x="14116" y="13276"/>
                    <a:pt x="14041" y="14322"/>
                    <a:pt x="13817" y="15292"/>
                  </a:cubicBezTo>
                  <a:cubicBezTo>
                    <a:pt x="13389" y="16017"/>
                    <a:pt x="12946" y="16277"/>
                    <a:pt x="12489" y="16277"/>
                  </a:cubicBezTo>
                  <a:cubicBezTo>
                    <a:pt x="11910" y="16277"/>
                    <a:pt x="11307" y="15859"/>
                    <a:pt x="10680" y="15442"/>
                  </a:cubicBezTo>
                  <a:lnTo>
                    <a:pt x="12697" y="14620"/>
                  </a:lnTo>
                  <a:cubicBezTo>
                    <a:pt x="12846" y="14620"/>
                    <a:pt x="13220" y="14396"/>
                    <a:pt x="13070" y="14172"/>
                  </a:cubicBezTo>
                  <a:cubicBezTo>
                    <a:pt x="13021" y="14097"/>
                    <a:pt x="12921" y="14073"/>
                    <a:pt x="12805" y="14073"/>
                  </a:cubicBezTo>
                  <a:cubicBezTo>
                    <a:pt x="12572" y="14073"/>
                    <a:pt x="12274" y="14172"/>
                    <a:pt x="12174" y="14172"/>
                  </a:cubicBezTo>
                  <a:lnTo>
                    <a:pt x="10083" y="14994"/>
                  </a:lnTo>
                  <a:cubicBezTo>
                    <a:pt x="9411" y="14546"/>
                    <a:pt x="8739" y="14097"/>
                    <a:pt x="8066" y="13649"/>
                  </a:cubicBezTo>
                  <a:lnTo>
                    <a:pt x="10755" y="12753"/>
                  </a:lnTo>
                  <a:cubicBezTo>
                    <a:pt x="10979" y="12678"/>
                    <a:pt x="11278" y="12380"/>
                    <a:pt x="11129" y="12156"/>
                  </a:cubicBezTo>
                  <a:cubicBezTo>
                    <a:pt x="11061" y="12054"/>
                    <a:pt x="10918" y="12014"/>
                    <a:pt x="10760" y="12014"/>
                  </a:cubicBezTo>
                  <a:cubicBezTo>
                    <a:pt x="10568" y="12014"/>
                    <a:pt x="10355" y="12074"/>
                    <a:pt x="10232" y="12156"/>
                  </a:cubicBezTo>
                  <a:lnTo>
                    <a:pt x="7320" y="13201"/>
                  </a:lnTo>
                  <a:cubicBezTo>
                    <a:pt x="6647" y="12678"/>
                    <a:pt x="6050" y="12156"/>
                    <a:pt x="5527" y="11483"/>
                  </a:cubicBezTo>
                  <a:lnTo>
                    <a:pt x="9037" y="9616"/>
                  </a:lnTo>
                  <a:cubicBezTo>
                    <a:pt x="9336" y="9542"/>
                    <a:pt x="9411" y="9318"/>
                    <a:pt x="9187" y="9168"/>
                  </a:cubicBezTo>
                  <a:cubicBezTo>
                    <a:pt x="9119" y="9100"/>
                    <a:pt x="9023" y="9073"/>
                    <a:pt x="8919" y="9073"/>
                  </a:cubicBezTo>
                  <a:cubicBezTo>
                    <a:pt x="8679" y="9073"/>
                    <a:pt x="8394" y="9214"/>
                    <a:pt x="8290" y="9318"/>
                  </a:cubicBezTo>
                  <a:lnTo>
                    <a:pt x="5079" y="10961"/>
                  </a:lnTo>
                  <a:cubicBezTo>
                    <a:pt x="4706" y="10438"/>
                    <a:pt x="4332" y="9840"/>
                    <a:pt x="4108" y="9243"/>
                  </a:cubicBezTo>
                  <a:cubicBezTo>
                    <a:pt x="4108" y="9168"/>
                    <a:pt x="4108" y="9093"/>
                    <a:pt x="4033" y="9019"/>
                  </a:cubicBezTo>
                  <a:cubicBezTo>
                    <a:pt x="5154" y="7898"/>
                    <a:pt x="6573" y="7002"/>
                    <a:pt x="8066" y="6405"/>
                  </a:cubicBezTo>
                  <a:cubicBezTo>
                    <a:pt x="8765" y="6151"/>
                    <a:pt x="8330" y="5519"/>
                    <a:pt x="7725" y="5519"/>
                  </a:cubicBezTo>
                  <a:cubicBezTo>
                    <a:pt x="7618" y="5519"/>
                    <a:pt x="7506" y="5538"/>
                    <a:pt x="7394" y="5583"/>
                  </a:cubicBezTo>
                  <a:cubicBezTo>
                    <a:pt x="6050" y="6106"/>
                    <a:pt x="4855" y="6853"/>
                    <a:pt x="3735" y="7824"/>
                  </a:cubicBezTo>
                  <a:cubicBezTo>
                    <a:pt x="3660" y="7226"/>
                    <a:pt x="3585" y="6554"/>
                    <a:pt x="3660" y="5957"/>
                  </a:cubicBezTo>
                  <a:lnTo>
                    <a:pt x="5901" y="4612"/>
                  </a:lnTo>
                  <a:cubicBezTo>
                    <a:pt x="6506" y="4249"/>
                    <a:pt x="6179" y="3690"/>
                    <a:pt x="5675" y="3690"/>
                  </a:cubicBezTo>
                  <a:cubicBezTo>
                    <a:pt x="5558" y="3690"/>
                    <a:pt x="5430" y="3720"/>
                    <a:pt x="5303" y="3791"/>
                  </a:cubicBezTo>
                  <a:lnTo>
                    <a:pt x="3959" y="4612"/>
                  </a:lnTo>
                  <a:cubicBezTo>
                    <a:pt x="4407" y="3119"/>
                    <a:pt x="5303" y="1774"/>
                    <a:pt x="6498" y="729"/>
                  </a:cubicBezTo>
                  <a:cubicBezTo>
                    <a:pt x="7176" y="220"/>
                    <a:pt x="6605" y="0"/>
                    <a:pt x="5861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4583;p74">
              <a:extLst>
                <a:ext uri="{FF2B5EF4-FFF2-40B4-BE49-F238E27FC236}">
                  <a16:creationId xmlns:a16="http://schemas.microsoft.com/office/drawing/2014/main" id="{40E2D648-4A4E-76D4-9970-15712D994C69}"/>
                </a:ext>
              </a:extLst>
            </p:cNvPr>
            <p:cNvSpPr/>
            <p:nvPr/>
          </p:nvSpPr>
          <p:spPr>
            <a:xfrm>
              <a:off x="3757026" y="3467648"/>
              <a:ext cx="1508224" cy="1068338"/>
            </a:xfrm>
            <a:custGeom>
              <a:avLst/>
              <a:gdLst/>
              <a:ahLst/>
              <a:cxnLst/>
              <a:rect l="l" t="t" r="r" b="b"/>
              <a:pathLst>
                <a:path w="49966" h="35393" extrusionOk="0">
                  <a:moveTo>
                    <a:pt x="23415" y="0"/>
                  </a:moveTo>
                  <a:cubicBezTo>
                    <a:pt x="22858" y="0"/>
                    <a:pt x="22319" y="156"/>
                    <a:pt x="21883" y="467"/>
                  </a:cubicBezTo>
                  <a:cubicBezTo>
                    <a:pt x="21435" y="691"/>
                    <a:pt x="21136" y="915"/>
                    <a:pt x="21510" y="1065"/>
                  </a:cubicBezTo>
                  <a:cubicBezTo>
                    <a:pt x="22331" y="1438"/>
                    <a:pt x="23153" y="1737"/>
                    <a:pt x="23974" y="2036"/>
                  </a:cubicBezTo>
                  <a:cubicBezTo>
                    <a:pt x="26663" y="2857"/>
                    <a:pt x="29352" y="3455"/>
                    <a:pt x="32115" y="3903"/>
                  </a:cubicBezTo>
                  <a:cubicBezTo>
                    <a:pt x="37418" y="4724"/>
                    <a:pt x="40704" y="6442"/>
                    <a:pt x="43393" y="11222"/>
                  </a:cubicBezTo>
                  <a:cubicBezTo>
                    <a:pt x="45409" y="14807"/>
                    <a:pt x="47949" y="19662"/>
                    <a:pt x="46231" y="23769"/>
                  </a:cubicBezTo>
                  <a:cubicBezTo>
                    <a:pt x="44663" y="27578"/>
                    <a:pt x="40555" y="29595"/>
                    <a:pt x="36671" y="31014"/>
                  </a:cubicBezTo>
                  <a:lnTo>
                    <a:pt x="34356" y="31910"/>
                  </a:lnTo>
                  <a:cubicBezTo>
                    <a:pt x="34057" y="31985"/>
                    <a:pt x="33758" y="32134"/>
                    <a:pt x="33460" y="32209"/>
                  </a:cubicBezTo>
                  <a:cubicBezTo>
                    <a:pt x="32190" y="32657"/>
                    <a:pt x="30846" y="33105"/>
                    <a:pt x="29501" y="33404"/>
                  </a:cubicBezTo>
                  <a:lnTo>
                    <a:pt x="30472" y="32732"/>
                  </a:lnTo>
                  <a:cubicBezTo>
                    <a:pt x="31742" y="31910"/>
                    <a:pt x="33086" y="31014"/>
                    <a:pt x="34431" y="30192"/>
                  </a:cubicBezTo>
                  <a:cubicBezTo>
                    <a:pt x="34709" y="30018"/>
                    <a:pt x="34566" y="29958"/>
                    <a:pt x="34304" y="29958"/>
                  </a:cubicBezTo>
                  <a:cubicBezTo>
                    <a:pt x="34003" y="29958"/>
                    <a:pt x="33545" y="30038"/>
                    <a:pt x="33385" y="30118"/>
                  </a:cubicBezTo>
                  <a:cubicBezTo>
                    <a:pt x="31742" y="31014"/>
                    <a:pt x="30173" y="32134"/>
                    <a:pt x="28605" y="33180"/>
                  </a:cubicBezTo>
                  <a:lnTo>
                    <a:pt x="27933" y="33702"/>
                  </a:lnTo>
                  <a:cubicBezTo>
                    <a:pt x="26738" y="33852"/>
                    <a:pt x="25618" y="33927"/>
                    <a:pt x="24423" y="34001"/>
                  </a:cubicBezTo>
                  <a:lnTo>
                    <a:pt x="24497" y="33927"/>
                  </a:lnTo>
                  <a:cubicBezTo>
                    <a:pt x="26364" y="32806"/>
                    <a:pt x="28157" y="31611"/>
                    <a:pt x="29800" y="30342"/>
                  </a:cubicBezTo>
                  <a:cubicBezTo>
                    <a:pt x="30348" y="29958"/>
                    <a:pt x="29931" y="29574"/>
                    <a:pt x="29434" y="29574"/>
                  </a:cubicBezTo>
                  <a:cubicBezTo>
                    <a:pt x="29254" y="29574"/>
                    <a:pt x="29063" y="29625"/>
                    <a:pt x="28904" y="29744"/>
                  </a:cubicBezTo>
                  <a:cubicBezTo>
                    <a:pt x="26887" y="31238"/>
                    <a:pt x="24871" y="32582"/>
                    <a:pt x="22705" y="33852"/>
                  </a:cubicBezTo>
                  <a:cubicBezTo>
                    <a:pt x="22630" y="33852"/>
                    <a:pt x="22630" y="33927"/>
                    <a:pt x="22555" y="33927"/>
                  </a:cubicBezTo>
                  <a:cubicBezTo>
                    <a:pt x="21734" y="33927"/>
                    <a:pt x="20838" y="33777"/>
                    <a:pt x="20016" y="33702"/>
                  </a:cubicBezTo>
                  <a:cubicBezTo>
                    <a:pt x="22705" y="32433"/>
                    <a:pt x="25244" y="30864"/>
                    <a:pt x="27559" y="28997"/>
                  </a:cubicBezTo>
                  <a:cubicBezTo>
                    <a:pt x="28080" y="28581"/>
                    <a:pt x="27694" y="28310"/>
                    <a:pt x="27260" y="28310"/>
                  </a:cubicBezTo>
                  <a:cubicBezTo>
                    <a:pt x="27072" y="28310"/>
                    <a:pt x="26874" y="28361"/>
                    <a:pt x="26738" y="28474"/>
                  </a:cubicBezTo>
                  <a:cubicBezTo>
                    <a:pt x="24199" y="30416"/>
                    <a:pt x="21435" y="32059"/>
                    <a:pt x="18522" y="33329"/>
                  </a:cubicBezTo>
                  <a:cubicBezTo>
                    <a:pt x="17178" y="33105"/>
                    <a:pt x="15908" y="32732"/>
                    <a:pt x="14639" y="32358"/>
                  </a:cubicBezTo>
                  <a:cubicBezTo>
                    <a:pt x="17178" y="30790"/>
                    <a:pt x="19792" y="29371"/>
                    <a:pt x="22406" y="28026"/>
                  </a:cubicBezTo>
                  <a:cubicBezTo>
                    <a:pt x="22871" y="27773"/>
                    <a:pt x="22666" y="27687"/>
                    <a:pt x="22347" y="27687"/>
                  </a:cubicBezTo>
                  <a:cubicBezTo>
                    <a:pt x="22102" y="27687"/>
                    <a:pt x="21789" y="27737"/>
                    <a:pt x="21659" y="27802"/>
                  </a:cubicBezTo>
                  <a:cubicBezTo>
                    <a:pt x="19045" y="29147"/>
                    <a:pt x="16431" y="30566"/>
                    <a:pt x="13892" y="32134"/>
                  </a:cubicBezTo>
                  <a:cubicBezTo>
                    <a:pt x="12772" y="31686"/>
                    <a:pt x="11651" y="31313"/>
                    <a:pt x="10606" y="30864"/>
                  </a:cubicBezTo>
                  <a:lnTo>
                    <a:pt x="18971" y="26234"/>
                  </a:lnTo>
                  <a:cubicBezTo>
                    <a:pt x="19637" y="25931"/>
                    <a:pt x="19271" y="25481"/>
                    <a:pt x="18791" y="25481"/>
                  </a:cubicBezTo>
                  <a:cubicBezTo>
                    <a:pt x="18679" y="25481"/>
                    <a:pt x="18561" y="25505"/>
                    <a:pt x="18448" y="25562"/>
                  </a:cubicBezTo>
                  <a:lnTo>
                    <a:pt x="9560" y="30416"/>
                  </a:lnTo>
                  <a:cubicBezTo>
                    <a:pt x="8290" y="29819"/>
                    <a:pt x="7170" y="28923"/>
                    <a:pt x="6199" y="27877"/>
                  </a:cubicBezTo>
                  <a:cubicBezTo>
                    <a:pt x="10680" y="25039"/>
                    <a:pt x="15460" y="22724"/>
                    <a:pt x="20464" y="20931"/>
                  </a:cubicBezTo>
                  <a:cubicBezTo>
                    <a:pt x="21205" y="20623"/>
                    <a:pt x="20823" y="20110"/>
                    <a:pt x="20289" y="20110"/>
                  </a:cubicBezTo>
                  <a:cubicBezTo>
                    <a:pt x="20177" y="20110"/>
                    <a:pt x="20058" y="20132"/>
                    <a:pt x="19941" y="20184"/>
                  </a:cubicBezTo>
                  <a:cubicBezTo>
                    <a:pt x="14937" y="21977"/>
                    <a:pt x="10158" y="24367"/>
                    <a:pt x="5676" y="27130"/>
                  </a:cubicBezTo>
                  <a:cubicBezTo>
                    <a:pt x="5228" y="26533"/>
                    <a:pt x="4855" y="25860"/>
                    <a:pt x="4556" y="25188"/>
                  </a:cubicBezTo>
                  <a:cubicBezTo>
                    <a:pt x="4407" y="24815"/>
                    <a:pt x="4257" y="24441"/>
                    <a:pt x="4183" y="24068"/>
                  </a:cubicBezTo>
                  <a:lnTo>
                    <a:pt x="18074" y="16674"/>
                  </a:lnTo>
                  <a:cubicBezTo>
                    <a:pt x="18715" y="16325"/>
                    <a:pt x="18402" y="15884"/>
                    <a:pt x="17914" y="15884"/>
                  </a:cubicBezTo>
                  <a:cubicBezTo>
                    <a:pt x="17777" y="15884"/>
                    <a:pt x="17625" y="15920"/>
                    <a:pt x="17477" y="16002"/>
                  </a:cubicBezTo>
                  <a:lnTo>
                    <a:pt x="3959" y="23172"/>
                  </a:lnTo>
                  <a:cubicBezTo>
                    <a:pt x="3660" y="22201"/>
                    <a:pt x="3585" y="21230"/>
                    <a:pt x="3510" y="20259"/>
                  </a:cubicBezTo>
                  <a:lnTo>
                    <a:pt x="20315" y="12716"/>
                  </a:lnTo>
                  <a:cubicBezTo>
                    <a:pt x="21005" y="12402"/>
                    <a:pt x="20589" y="11825"/>
                    <a:pt x="19995" y="11825"/>
                  </a:cubicBezTo>
                  <a:cubicBezTo>
                    <a:pt x="19882" y="11825"/>
                    <a:pt x="19762" y="11846"/>
                    <a:pt x="19643" y="11894"/>
                  </a:cubicBezTo>
                  <a:lnTo>
                    <a:pt x="3585" y="19139"/>
                  </a:lnTo>
                  <a:cubicBezTo>
                    <a:pt x="3585" y="18616"/>
                    <a:pt x="3660" y="18242"/>
                    <a:pt x="3734" y="17720"/>
                  </a:cubicBezTo>
                  <a:cubicBezTo>
                    <a:pt x="3809" y="16674"/>
                    <a:pt x="4108" y="15778"/>
                    <a:pt x="4407" y="14807"/>
                  </a:cubicBezTo>
                  <a:cubicBezTo>
                    <a:pt x="4519" y="14844"/>
                    <a:pt x="4612" y="14863"/>
                    <a:pt x="4696" y="14863"/>
                  </a:cubicBezTo>
                  <a:cubicBezTo>
                    <a:pt x="4780" y="14863"/>
                    <a:pt x="4855" y="14844"/>
                    <a:pt x="4929" y="14807"/>
                  </a:cubicBezTo>
                  <a:cubicBezTo>
                    <a:pt x="10232" y="12790"/>
                    <a:pt x="15386" y="10550"/>
                    <a:pt x="20464" y="8160"/>
                  </a:cubicBezTo>
                  <a:cubicBezTo>
                    <a:pt x="21118" y="7803"/>
                    <a:pt x="20779" y="7400"/>
                    <a:pt x="20275" y="7400"/>
                  </a:cubicBezTo>
                  <a:cubicBezTo>
                    <a:pt x="20145" y="7400"/>
                    <a:pt x="20004" y="7427"/>
                    <a:pt x="19867" y="7488"/>
                  </a:cubicBezTo>
                  <a:cubicBezTo>
                    <a:pt x="14937" y="9803"/>
                    <a:pt x="9859" y="11969"/>
                    <a:pt x="4780" y="13985"/>
                  </a:cubicBezTo>
                  <a:cubicBezTo>
                    <a:pt x="4780" y="13836"/>
                    <a:pt x="4855" y="13687"/>
                    <a:pt x="4929" y="13537"/>
                  </a:cubicBezTo>
                  <a:cubicBezTo>
                    <a:pt x="5602" y="12268"/>
                    <a:pt x="6423" y="10998"/>
                    <a:pt x="7394" y="9878"/>
                  </a:cubicBezTo>
                  <a:cubicBezTo>
                    <a:pt x="7469" y="9878"/>
                    <a:pt x="7618" y="9878"/>
                    <a:pt x="7768" y="9803"/>
                  </a:cubicBezTo>
                  <a:cubicBezTo>
                    <a:pt x="10531" y="8309"/>
                    <a:pt x="13518" y="7040"/>
                    <a:pt x="16581" y="6143"/>
                  </a:cubicBezTo>
                  <a:cubicBezTo>
                    <a:pt x="17312" y="5877"/>
                    <a:pt x="17214" y="5137"/>
                    <a:pt x="16604" y="5137"/>
                  </a:cubicBezTo>
                  <a:cubicBezTo>
                    <a:pt x="16529" y="5137"/>
                    <a:pt x="16446" y="5148"/>
                    <a:pt x="16356" y="5172"/>
                  </a:cubicBezTo>
                  <a:cubicBezTo>
                    <a:pt x="13892" y="5919"/>
                    <a:pt x="11427" y="6890"/>
                    <a:pt x="9112" y="8010"/>
                  </a:cubicBezTo>
                  <a:lnTo>
                    <a:pt x="8888" y="8085"/>
                  </a:lnTo>
                  <a:cubicBezTo>
                    <a:pt x="10830" y="5919"/>
                    <a:pt x="13145" y="4201"/>
                    <a:pt x="15759" y="3007"/>
                  </a:cubicBezTo>
                  <a:cubicBezTo>
                    <a:pt x="16642" y="2620"/>
                    <a:pt x="17565" y="2397"/>
                    <a:pt x="18499" y="2397"/>
                  </a:cubicBezTo>
                  <a:cubicBezTo>
                    <a:pt x="18830" y="2397"/>
                    <a:pt x="19161" y="2425"/>
                    <a:pt x="19493" y="2484"/>
                  </a:cubicBezTo>
                  <a:cubicBezTo>
                    <a:pt x="19516" y="2486"/>
                    <a:pt x="19542" y="2488"/>
                    <a:pt x="19569" y="2488"/>
                  </a:cubicBezTo>
                  <a:cubicBezTo>
                    <a:pt x="20326" y="2488"/>
                    <a:pt x="22527" y="1508"/>
                    <a:pt x="21734" y="1363"/>
                  </a:cubicBezTo>
                  <a:cubicBezTo>
                    <a:pt x="21211" y="1289"/>
                    <a:pt x="20614" y="1214"/>
                    <a:pt x="20091" y="1214"/>
                  </a:cubicBezTo>
                  <a:cubicBezTo>
                    <a:pt x="19990" y="1211"/>
                    <a:pt x="19890" y="1210"/>
                    <a:pt x="19789" y="1210"/>
                  </a:cubicBezTo>
                  <a:cubicBezTo>
                    <a:pt x="11430" y="1210"/>
                    <a:pt x="2300" y="10343"/>
                    <a:pt x="1046" y="18018"/>
                  </a:cubicBezTo>
                  <a:cubicBezTo>
                    <a:pt x="0" y="24367"/>
                    <a:pt x="2988" y="28773"/>
                    <a:pt x="7543" y="31611"/>
                  </a:cubicBezTo>
                  <a:cubicBezTo>
                    <a:pt x="7321" y="31890"/>
                    <a:pt x="7596" y="32168"/>
                    <a:pt x="7967" y="32168"/>
                  </a:cubicBezTo>
                  <a:cubicBezTo>
                    <a:pt x="8094" y="32168"/>
                    <a:pt x="8232" y="32135"/>
                    <a:pt x="8365" y="32059"/>
                  </a:cubicBezTo>
                  <a:cubicBezTo>
                    <a:pt x="12707" y="34264"/>
                    <a:pt x="17468" y="35393"/>
                    <a:pt x="22272" y="35393"/>
                  </a:cubicBezTo>
                  <a:cubicBezTo>
                    <a:pt x="22839" y="35393"/>
                    <a:pt x="23407" y="35377"/>
                    <a:pt x="23974" y="35346"/>
                  </a:cubicBezTo>
                  <a:cubicBezTo>
                    <a:pt x="29501" y="34972"/>
                    <a:pt x="34879" y="32806"/>
                    <a:pt x="39883" y="30566"/>
                  </a:cubicBezTo>
                  <a:cubicBezTo>
                    <a:pt x="44065" y="28699"/>
                    <a:pt x="49144" y="26010"/>
                    <a:pt x="49517" y="20856"/>
                  </a:cubicBezTo>
                  <a:cubicBezTo>
                    <a:pt x="49965" y="16077"/>
                    <a:pt x="46231" y="9131"/>
                    <a:pt x="42721" y="5919"/>
                  </a:cubicBezTo>
                  <a:cubicBezTo>
                    <a:pt x="40630" y="3977"/>
                    <a:pt x="38165" y="3380"/>
                    <a:pt x="35476" y="2857"/>
                  </a:cubicBezTo>
                  <a:cubicBezTo>
                    <a:pt x="31368" y="2185"/>
                    <a:pt x="27634" y="1587"/>
                    <a:pt x="23750" y="19"/>
                  </a:cubicBezTo>
                  <a:cubicBezTo>
                    <a:pt x="23638" y="7"/>
                    <a:pt x="23526" y="0"/>
                    <a:pt x="23415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4584;p74">
              <a:extLst>
                <a:ext uri="{FF2B5EF4-FFF2-40B4-BE49-F238E27FC236}">
                  <a16:creationId xmlns:a16="http://schemas.microsoft.com/office/drawing/2014/main" id="{92C255E9-6F13-AF8F-3EDD-3810765E7434}"/>
                </a:ext>
              </a:extLst>
            </p:cNvPr>
            <p:cNvSpPr/>
            <p:nvPr/>
          </p:nvSpPr>
          <p:spPr>
            <a:xfrm>
              <a:off x="5066572" y="2845942"/>
              <a:ext cx="746475" cy="463521"/>
            </a:xfrm>
            <a:custGeom>
              <a:avLst/>
              <a:gdLst/>
              <a:ahLst/>
              <a:cxnLst/>
              <a:rect l="l" t="t" r="r" b="b"/>
              <a:pathLst>
                <a:path w="24730" h="15356" extrusionOk="0">
                  <a:moveTo>
                    <a:pt x="14207" y="1"/>
                  </a:moveTo>
                  <a:cubicBezTo>
                    <a:pt x="7292" y="1"/>
                    <a:pt x="0" y="12516"/>
                    <a:pt x="8746" y="15015"/>
                  </a:cubicBezTo>
                  <a:cubicBezTo>
                    <a:pt x="9571" y="15248"/>
                    <a:pt x="10503" y="15356"/>
                    <a:pt x="11483" y="15356"/>
                  </a:cubicBezTo>
                  <a:cubicBezTo>
                    <a:pt x="14585" y="15356"/>
                    <a:pt x="18166" y="14271"/>
                    <a:pt x="20323" y="12625"/>
                  </a:cubicBezTo>
                  <a:cubicBezTo>
                    <a:pt x="24729" y="9413"/>
                    <a:pt x="20696" y="5529"/>
                    <a:pt x="19128" y="1945"/>
                  </a:cubicBezTo>
                  <a:cubicBezTo>
                    <a:pt x="19008" y="1634"/>
                    <a:pt x="18652" y="1507"/>
                    <a:pt x="18235" y="1507"/>
                  </a:cubicBezTo>
                  <a:cubicBezTo>
                    <a:pt x="17348" y="1507"/>
                    <a:pt x="16185" y="2082"/>
                    <a:pt x="16439" y="2691"/>
                  </a:cubicBezTo>
                  <a:cubicBezTo>
                    <a:pt x="17260" y="4559"/>
                    <a:pt x="18978" y="6276"/>
                    <a:pt x="19501" y="8293"/>
                  </a:cubicBezTo>
                  <a:cubicBezTo>
                    <a:pt x="19800" y="9264"/>
                    <a:pt x="19650" y="10309"/>
                    <a:pt x="19128" y="11206"/>
                  </a:cubicBezTo>
                  <a:cubicBezTo>
                    <a:pt x="18231" y="12251"/>
                    <a:pt x="16962" y="12998"/>
                    <a:pt x="15543" y="13297"/>
                  </a:cubicBezTo>
                  <a:lnTo>
                    <a:pt x="18605" y="11131"/>
                  </a:lnTo>
                  <a:cubicBezTo>
                    <a:pt x="19175" y="10732"/>
                    <a:pt x="18700" y="10332"/>
                    <a:pt x="18178" y="10332"/>
                  </a:cubicBezTo>
                  <a:cubicBezTo>
                    <a:pt x="18016" y="10332"/>
                    <a:pt x="17850" y="10371"/>
                    <a:pt x="17709" y="10459"/>
                  </a:cubicBezTo>
                  <a:lnTo>
                    <a:pt x="13078" y="13670"/>
                  </a:lnTo>
                  <a:cubicBezTo>
                    <a:pt x="12630" y="13670"/>
                    <a:pt x="12107" y="13670"/>
                    <a:pt x="11584" y="13596"/>
                  </a:cubicBezTo>
                  <a:lnTo>
                    <a:pt x="16066" y="10160"/>
                  </a:lnTo>
                  <a:cubicBezTo>
                    <a:pt x="16416" y="9898"/>
                    <a:pt x="16099" y="9789"/>
                    <a:pt x="15717" y="9789"/>
                  </a:cubicBezTo>
                  <a:cubicBezTo>
                    <a:pt x="15447" y="9789"/>
                    <a:pt x="15144" y="9843"/>
                    <a:pt x="15020" y="9936"/>
                  </a:cubicBezTo>
                  <a:lnTo>
                    <a:pt x="10539" y="13372"/>
                  </a:lnTo>
                  <a:cubicBezTo>
                    <a:pt x="9867" y="13222"/>
                    <a:pt x="9194" y="12849"/>
                    <a:pt x="8672" y="12401"/>
                  </a:cubicBezTo>
                  <a:lnTo>
                    <a:pt x="14871" y="8069"/>
                  </a:lnTo>
                  <a:cubicBezTo>
                    <a:pt x="15433" y="7675"/>
                    <a:pt x="14979" y="7239"/>
                    <a:pt x="14465" y="7239"/>
                  </a:cubicBezTo>
                  <a:cubicBezTo>
                    <a:pt x="14297" y="7239"/>
                    <a:pt x="14122" y="7286"/>
                    <a:pt x="13974" y="7397"/>
                  </a:cubicBezTo>
                  <a:lnTo>
                    <a:pt x="7999" y="11504"/>
                  </a:lnTo>
                  <a:cubicBezTo>
                    <a:pt x="7626" y="10832"/>
                    <a:pt x="7402" y="10085"/>
                    <a:pt x="7477" y="9264"/>
                  </a:cubicBezTo>
                  <a:cubicBezTo>
                    <a:pt x="7701" y="9264"/>
                    <a:pt x="7925" y="9189"/>
                    <a:pt x="8149" y="9114"/>
                  </a:cubicBezTo>
                  <a:cubicBezTo>
                    <a:pt x="10240" y="7770"/>
                    <a:pt x="12182" y="6351"/>
                    <a:pt x="14049" y="4783"/>
                  </a:cubicBezTo>
                  <a:cubicBezTo>
                    <a:pt x="14153" y="4705"/>
                    <a:pt x="14067" y="4672"/>
                    <a:pt x="13900" y="4672"/>
                  </a:cubicBezTo>
                  <a:cubicBezTo>
                    <a:pt x="13590" y="4672"/>
                    <a:pt x="13000" y="4786"/>
                    <a:pt x="12854" y="4932"/>
                  </a:cubicBezTo>
                  <a:cubicBezTo>
                    <a:pt x="11136" y="6351"/>
                    <a:pt x="9344" y="7621"/>
                    <a:pt x="7477" y="8816"/>
                  </a:cubicBezTo>
                  <a:lnTo>
                    <a:pt x="7477" y="8592"/>
                  </a:lnTo>
                  <a:cubicBezTo>
                    <a:pt x="7626" y="7546"/>
                    <a:pt x="7999" y="6575"/>
                    <a:pt x="8597" y="5679"/>
                  </a:cubicBezTo>
                  <a:cubicBezTo>
                    <a:pt x="8677" y="5699"/>
                    <a:pt x="8762" y="5708"/>
                    <a:pt x="8852" y="5708"/>
                  </a:cubicBezTo>
                  <a:cubicBezTo>
                    <a:pt x="9096" y="5708"/>
                    <a:pt x="9369" y="5639"/>
                    <a:pt x="9642" y="5529"/>
                  </a:cubicBezTo>
                  <a:cubicBezTo>
                    <a:pt x="11211" y="4484"/>
                    <a:pt x="12854" y="3588"/>
                    <a:pt x="14646" y="2990"/>
                  </a:cubicBezTo>
                  <a:cubicBezTo>
                    <a:pt x="15380" y="2764"/>
                    <a:pt x="15047" y="2538"/>
                    <a:pt x="14615" y="2538"/>
                  </a:cubicBezTo>
                  <a:cubicBezTo>
                    <a:pt x="14476" y="2538"/>
                    <a:pt x="14326" y="2562"/>
                    <a:pt x="14198" y="2617"/>
                  </a:cubicBezTo>
                  <a:cubicBezTo>
                    <a:pt x="12257" y="3289"/>
                    <a:pt x="10464" y="4185"/>
                    <a:pt x="8821" y="5305"/>
                  </a:cubicBezTo>
                  <a:cubicBezTo>
                    <a:pt x="9120" y="4783"/>
                    <a:pt x="9568" y="4260"/>
                    <a:pt x="10016" y="3737"/>
                  </a:cubicBezTo>
                  <a:cubicBezTo>
                    <a:pt x="10240" y="3438"/>
                    <a:pt x="10539" y="3140"/>
                    <a:pt x="10837" y="2915"/>
                  </a:cubicBezTo>
                  <a:cubicBezTo>
                    <a:pt x="11694" y="2210"/>
                    <a:pt x="12619" y="1742"/>
                    <a:pt x="13520" y="1742"/>
                  </a:cubicBezTo>
                  <a:cubicBezTo>
                    <a:pt x="13954" y="1742"/>
                    <a:pt x="14383" y="1851"/>
                    <a:pt x="14796" y="2094"/>
                  </a:cubicBezTo>
                  <a:cubicBezTo>
                    <a:pt x="14945" y="2131"/>
                    <a:pt x="15095" y="2150"/>
                    <a:pt x="15244" y="2150"/>
                  </a:cubicBezTo>
                  <a:cubicBezTo>
                    <a:pt x="15393" y="2150"/>
                    <a:pt x="15543" y="2131"/>
                    <a:pt x="15692" y="2094"/>
                  </a:cubicBezTo>
                  <a:cubicBezTo>
                    <a:pt x="16663" y="1870"/>
                    <a:pt x="17783" y="1123"/>
                    <a:pt x="16962" y="750"/>
                  </a:cubicBezTo>
                  <a:cubicBezTo>
                    <a:pt x="16078" y="232"/>
                    <a:pt x="15146" y="1"/>
                    <a:pt x="14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4585;p74">
              <a:extLst>
                <a:ext uri="{FF2B5EF4-FFF2-40B4-BE49-F238E27FC236}">
                  <a16:creationId xmlns:a16="http://schemas.microsoft.com/office/drawing/2014/main" id="{C3D44CD4-BA4C-EDFA-4D20-BE451FC0DD22}"/>
                </a:ext>
              </a:extLst>
            </p:cNvPr>
            <p:cNvSpPr/>
            <p:nvPr/>
          </p:nvSpPr>
          <p:spPr>
            <a:xfrm>
              <a:off x="5925708" y="1691785"/>
              <a:ext cx="670016" cy="1494701"/>
            </a:xfrm>
            <a:custGeom>
              <a:avLst/>
              <a:gdLst/>
              <a:ahLst/>
              <a:cxnLst/>
              <a:rect l="l" t="t" r="r" b="b"/>
              <a:pathLst>
                <a:path w="22197" h="49518" extrusionOk="0">
                  <a:moveTo>
                    <a:pt x="17701" y="0"/>
                  </a:moveTo>
                  <a:cubicBezTo>
                    <a:pt x="16880" y="0"/>
                    <a:pt x="16133" y="150"/>
                    <a:pt x="15386" y="224"/>
                  </a:cubicBezTo>
                  <a:cubicBezTo>
                    <a:pt x="10681" y="747"/>
                    <a:pt x="6648" y="2465"/>
                    <a:pt x="4482" y="7245"/>
                  </a:cubicBezTo>
                  <a:cubicBezTo>
                    <a:pt x="747" y="15460"/>
                    <a:pt x="1195" y="26514"/>
                    <a:pt x="1046" y="35327"/>
                  </a:cubicBezTo>
                  <a:cubicBezTo>
                    <a:pt x="971" y="38987"/>
                    <a:pt x="0" y="44289"/>
                    <a:pt x="2839" y="47202"/>
                  </a:cubicBezTo>
                  <a:cubicBezTo>
                    <a:pt x="4407" y="48696"/>
                    <a:pt x="6498" y="49443"/>
                    <a:pt x="8664" y="49443"/>
                  </a:cubicBezTo>
                  <a:cubicBezTo>
                    <a:pt x="9187" y="49517"/>
                    <a:pt x="9710" y="49517"/>
                    <a:pt x="10307" y="49517"/>
                  </a:cubicBezTo>
                  <a:cubicBezTo>
                    <a:pt x="11353" y="49517"/>
                    <a:pt x="12473" y="49368"/>
                    <a:pt x="13519" y="49069"/>
                  </a:cubicBezTo>
                  <a:cubicBezTo>
                    <a:pt x="18747" y="47800"/>
                    <a:pt x="21137" y="43617"/>
                    <a:pt x="22108" y="37792"/>
                  </a:cubicBezTo>
                  <a:cubicBezTo>
                    <a:pt x="22196" y="37407"/>
                    <a:pt x="21817" y="37245"/>
                    <a:pt x="21317" y="37245"/>
                  </a:cubicBezTo>
                  <a:cubicBezTo>
                    <a:pt x="20554" y="37245"/>
                    <a:pt x="19509" y="37623"/>
                    <a:pt x="19419" y="38165"/>
                  </a:cubicBezTo>
                  <a:cubicBezTo>
                    <a:pt x="19195" y="40256"/>
                    <a:pt x="18672" y="42273"/>
                    <a:pt x="17850" y="44215"/>
                  </a:cubicBezTo>
                  <a:cubicBezTo>
                    <a:pt x="17626" y="44663"/>
                    <a:pt x="17402" y="45036"/>
                    <a:pt x="17104" y="45410"/>
                  </a:cubicBezTo>
                  <a:cubicBezTo>
                    <a:pt x="16133" y="46380"/>
                    <a:pt x="14938" y="47127"/>
                    <a:pt x="13593" y="47501"/>
                  </a:cubicBezTo>
                  <a:lnTo>
                    <a:pt x="17328" y="43692"/>
                  </a:lnTo>
                  <a:cubicBezTo>
                    <a:pt x="17706" y="43313"/>
                    <a:pt x="17336" y="43115"/>
                    <a:pt x="16899" y="43115"/>
                  </a:cubicBezTo>
                  <a:cubicBezTo>
                    <a:pt x="16647" y="43115"/>
                    <a:pt x="16372" y="43181"/>
                    <a:pt x="16207" y="43318"/>
                  </a:cubicBezTo>
                  <a:lnTo>
                    <a:pt x="11876" y="47725"/>
                  </a:lnTo>
                  <a:cubicBezTo>
                    <a:pt x="11801" y="47800"/>
                    <a:pt x="11726" y="47874"/>
                    <a:pt x="11726" y="47949"/>
                  </a:cubicBezTo>
                  <a:cubicBezTo>
                    <a:pt x="11241" y="48024"/>
                    <a:pt x="10737" y="48061"/>
                    <a:pt x="10223" y="48061"/>
                  </a:cubicBezTo>
                  <a:cubicBezTo>
                    <a:pt x="9710" y="48061"/>
                    <a:pt x="9187" y="48024"/>
                    <a:pt x="8664" y="47949"/>
                  </a:cubicBezTo>
                  <a:cubicBezTo>
                    <a:pt x="11278" y="45783"/>
                    <a:pt x="13892" y="43692"/>
                    <a:pt x="16656" y="41675"/>
                  </a:cubicBezTo>
                  <a:cubicBezTo>
                    <a:pt x="17171" y="41314"/>
                    <a:pt x="16797" y="41060"/>
                    <a:pt x="16344" y="41060"/>
                  </a:cubicBezTo>
                  <a:cubicBezTo>
                    <a:pt x="16140" y="41060"/>
                    <a:pt x="15921" y="41111"/>
                    <a:pt x="15759" y="41227"/>
                  </a:cubicBezTo>
                  <a:cubicBezTo>
                    <a:pt x="12996" y="43244"/>
                    <a:pt x="10158" y="45410"/>
                    <a:pt x="7618" y="47650"/>
                  </a:cubicBezTo>
                  <a:cubicBezTo>
                    <a:pt x="7021" y="47501"/>
                    <a:pt x="6498" y="47202"/>
                    <a:pt x="5975" y="46829"/>
                  </a:cubicBezTo>
                  <a:cubicBezTo>
                    <a:pt x="8664" y="44289"/>
                    <a:pt x="11502" y="41825"/>
                    <a:pt x="14490" y="39509"/>
                  </a:cubicBezTo>
                  <a:cubicBezTo>
                    <a:pt x="15026" y="39134"/>
                    <a:pt x="14599" y="38835"/>
                    <a:pt x="14122" y="38835"/>
                  </a:cubicBezTo>
                  <a:cubicBezTo>
                    <a:pt x="13935" y="38835"/>
                    <a:pt x="13741" y="38881"/>
                    <a:pt x="13593" y="38987"/>
                  </a:cubicBezTo>
                  <a:cubicBezTo>
                    <a:pt x="10681" y="41302"/>
                    <a:pt x="7917" y="43692"/>
                    <a:pt x="5228" y="46156"/>
                  </a:cubicBezTo>
                  <a:cubicBezTo>
                    <a:pt x="4855" y="45783"/>
                    <a:pt x="4556" y="45410"/>
                    <a:pt x="4407" y="44961"/>
                  </a:cubicBezTo>
                  <a:cubicBezTo>
                    <a:pt x="7693" y="42198"/>
                    <a:pt x="11129" y="39659"/>
                    <a:pt x="14788" y="37418"/>
                  </a:cubicBezTo>
                  <a:cubicBezTo>
                    <a:pt x="15331" y="37038"/>
                    <a:pt x="14888" y="36777"/>
                    <a:pt x="14404" y="36777"/>
                  </a:cubicBezTo>
                  <a:cubicBezTo>
                    <a:pt x="14223" y="36777"/>
                    <a:pt x="14035" y="36814"/>
                    <a:pt x="13892" y="36895"/>
                  </a:cubicBezTo>
                  <a:cubicBezTo>
                    <a:pt x="10457" y="39061"/>
                    <a:pt x="7170" y="41451"/>
                    <a:pt x="3959" y="44065"/>
                  </a:cubicBezTo>
                  <a:cubicBezTo>
                    <a:pt x="3735" y="43468"/>
                    <a:pt x="3585" y="42945"/>
                    <a:pt x="3511" y="42347"/>
                  </a:cubicBezTo>
                  <a:lnTo>
                    <a:pt x="14639" y="33236"/>
                  </a:lnTo>
                  <a:lnTo>
                    <a:pt x="14938" y="33012"/>
                  </a:lnTo>
                  <a:cubicBezTo>
                    <a:pt x="15087" y="32862"/>
                    <a:pt x="14788" y="32862"/>
                    <a:pt x="14490" y="32862"/>
                  </a:cubicBezTo>
                  <a:cubicBezTo>
                    <a:pt x="14191" y="32862"/>
                    <a:pt x="13967" y="32937"/>
                    <a:pt x="13668" y="33086"/>
                  </a:cubicBezTo>
                  <a:lnTo>
                    <a:pt x="3361" y="41451"/>
                  </a:lnTo>
                  <a:cubicBezTo>
                    <a:pt x="3287" y="40928"/>
                    <a:pt x="3287" y="40406"/>
                    <a:pt x="3212" y="39883"/>
                  </a:cubicBezTo>
                  <a:cubicBezTo>
                    <a:pt x="3361" y="39808"/>
                    <a:pt x="3511" y="39733"/>
                    <a:pt x="3660" y="39659"/>
                  </a:cubicBezTo>
                  <a:cubicBezTo>
                    <a:pt x="6423" y="36597"/>
                    <a:pt x="9635" y="33983"/>
                    <a:pt x="13145" y="31891"/>
                  </a:cubicBezTo>
                  <a:cubicBezTo>
                    <a:pt x="13684" y="31568"/>
                    <a:pt x="13252" y="31323"/>
                    <a:pt x="12773" y="31323"/>
                  </a:cubicBezTo>
                  <a:cubicBezTo>
                    <a:pt x="12588" y="31323"/>
                    <a:pt x="12395" y="31360"/>
                    <a:pt x="12249" y="31443"/>
                  </a:cubicBezTo>
                  <a:cubicBezTo>
                    <a:pt x="8888" y="33460"/>
                    <a:pt x="5901" y="35924"/>
                    <a:pt x="3212" y="38763"/>
                  </a:cubicBezTo>
                  <a:lnTo>
                    <a:pt x="3212" y="36447"/>
                  </a:lnTo>
                  <a:cubicBezTo>
                    <a:pt x="6498" y="33833"/>
                    <a:pt x="9934" y="31443"/>
                    <a:pt x="13593" y="29427"/>
                  </a:cubicBezTo>
                  <a:cubicBezTo>
                    <a:pt x="13967" y="29203"/>
                    <a:pt x="14266" y="28979"/>
                    <a:pt x="14639" y="28829"/>
                  </a:cubicBezTo>
                  <a:cubicBezTo>
                    <a:pt x="15160" y="28545"/>
                    <a:pt x="14870" y="28441"/>
                    <a:pt x="14493" y="28441"/>
                  </a:cubicBezTo>
                  <a:cubicBezTo>
                    <a:pt x="14276" y="28441"/>
                    <a:pt x="14029" y="28476"/>
                    <a:pt x="13892" y="28531"/>
                  </a:cubicBezTo>
                  <a:cubicBezTo>
                    <a:pt x="13743" y="28605"/>
                    <a:pt x="13593" y="28755"/>
                    <a:pt x="13444" y="28829"/>
                  </a:cubicBezTo>
                  <a:cubicBezTo>
                    <a:pt x="9859" y="30696"/>
                    <a:pt x="6423" y="33012"/>
                    <a:pt x="3212" y="35551"/>
                  </a:cubicBezTo>
                  <a:cubicBezTo>
                    <a:pt x="3287" y="34207"/>
                    <a:pt x="3436" y="32937"/>
                    <a:pt x="3585" y="31817"/>
                  </a:cubicBezTo>
                  <a:cubicBezTo>
                    <a:pt x="6498" y="29501"/>
                    <a:pt x="9486" y="27336"/>
                    <a:pt x="12622" y="25244"/>
                  </a:cubicBezTo>
                  <a:cubicBezTo>
                    <a:pt x="12866" y="25071"/>
                    <a:pt x="12705" y="25010"/>
                    <a:pt x="12440" y="25010"/>
                  </a:cubicBezTo>
                  <a:cubicBezTo>
                    <a:pt x="12136" y="25010"/>
                    <a:pt x="11697" y="25090"/>
                    <a:pt x="11577" y="25170"/>
                  </a:cubicBezTo>
                  <a:cubicBezTo>
                    <a:pt x="8813" y="26962"/>
                    <a:pt x="6199" y="28829"/>
                    <a:pt x="3660" y="30771"/>
                  </a:cubicBezTo>
                  <a:cubicBezTo>
                    <a:pt x="3735" y="30024"/>
                    <a:pt x="3809" y="29277"/>
                    <a:pt x="3809" y="28680"/>
                  </a:cubicBezTo>
                  <a:cubicBezTo>
                    <a:pt x="3809" y="28082"/>
                    <a:pt x="3884" y="27634"/>
                    <a:pt x="3884" y="27186"/>
                  </a:cubicBezTo>
                  <a:cubicBezTo>
                    <a:pt x="7096" y="24946"/>
                    <a:pt x="10158" y="22556"/>
                    <a:pt x="13145" y="20016"/>
                  </a:cubicBezTo>
                  <a:lnTo>
                    <a:pt x="13220" y="19942"/>
                  </a:lnTo>
                  <a:cubicBezTo>
                    <a:pt x="13444" y="19792"/>
                    <a:pt x="13369" y="19643"/>
                    <a:pt x="13145" y="19643"/>
                  </a:cubicBezTo>
                  <a:cubicBezTo>
                    <a:pt x="12847" y="19643"/>
                    <a:pt x="12473" y="19643"/>
                    <a:pt x="12174" y="19867"/>
                  </a:cubicBezTo>
                  <a:cubicBezTo>
                    <a:pt x="9486" y="22108"/>
                    <a:pt x="6797" y="24199"/>
                    <a:pt x="3959" y="26215"/>
                  </a:cubicBezTo>
                  <a:cubicBezTo>
                    <a:pt x="4034" y="25319"/>
                    <a:pt x="4108" y="24273"/>
                    <a:pt x="4183" y="23302"/>
                  </a:cubicBezTo>
                  <a:lnTo>
                    <a:pt x="13519" y="17178"/>
                  </a:lnTo>
                  <a:cubicBezTo>
                    <a:pt x="14116" y="16805"/>
                    <a:pt x="14714" y="16431"/>
                    <a:pt x="15236" y="16058"/>
                  </a:cubicBezTo>
                  <a:cubicBezTo>
                    <a:pt x="15489" y="15869"/>
                    <a:pt x="15395" y="15799"/>
                    <a:pt x="15185" y="15799"/>
                  </a:cubicBezTo>
                  <a:cubicBezTo>
                    <a:pt x="14898" y="15799"/>
                    <a:pt x="14395" y="15929"/>
                    <a:pt x="14266" y="16058"/>
                  </a:cubicBezTo>
                  <a:lnTo>
                    <a:pt x="13668" y="16431"/>
                  </a:lnTo>
                  <a:lnTo>
                    <a:pt x="4183" y="22630"/>
                  </a:lnTo>
                  <a:cubicBezTo>
                    <a:pt x="4258" y="21510"/>
                    <a:pt x="4407" y="20464"/>
                    <a:pt x="4482" y="19344"/>
                  </a:cubicBezTo>
                  <a:cubicBezTo>
                    <a:pt x="4556" y="19344"/>
                    <a:pt x="4631" y="19269"/>
                    <a:pt x="4706" y="19269"/>
                  </a:cubicBezTo>
                  <a:lnTo>
                    <a:pt x="14714" y="12398"/>
                  </a:lnTo>
                  <a:lnTo>
                    <a:pt x="15610" y="11801"/>
                  </a:lnTo>
                  <a:cubicBezTo>
                    <a:pt x="16207" y="11427"/>
                    <a:pt x="15685" y="11129"/>
                    <a:pt x="15162" y="11129"/>
                  </a:cubicBezTo>
                  <a:cubicBezTo>
                    <a:pt x="15012" y="11129"/>
                    <a:pt x="14863" y="11203"/>
                    <a:pt x="14714" y="11278"/>
                  </a:cubicBezTo>
                  <a:lnTo>
                    <a:pt x="4780" y="18149"/>
                  </a:lnTo>
                  <a:cubicBezTo>
                    <a:pt x="4930" y="16805"/>
                    <a:pt x="5079" y="15460"/>
                    <a:pt x="5303" y="14116"/>
                  </a:cubicBezTo>
                  <a:cubicBezTo>
                    <a:pt x="8216" y="12025"/>
                    <a:pt x="11278" y="10083"/>
                    <a:pt x="14490" y="8365"/>
                  </a:cubicBezTo>
                  <a:cubicBezTo>
                    <a:pt x="15091" y="8037"/>
                    <a:pt x="14612" y="7829"/>
                    <a:pt x="14136" y="7829"/>
                  </a:cubicBezTo>
                  <a:cubicBezTo>
                    <a:pt x="13962" y="7829"/>
                    <a:pt x="13788" y="7857"/>
                    <a:pt x="13668" y="7917"/>
                  </a:cubicBezTo>
                  <a:cubicBezTo>
                    <a:pt x="10830" y="9486"/>
                    <a:pt x="8141" y="11129"/>
                    <a:pt x="5453" y="12996"/>
                  </a:cubicBezTo>
                  <a:cubicBezTo>
                    <a:pt x="5751" y="11502"/>
                    <a:pt x="6125" y="10008"/>
                    <a:pt x="6648" y="8589"/>
                  </a:cubicBezTo>
                  <a:lnTo>
                    <a:pt x="16058" y="2764"/>
                  </a:lnTo>
                  <a:cubicBezTo>
                    <a:pt x="16336" y="2590"/>
                    <a:pt x="16194" y="2529"/>
                    <a:pt x="15931" y="2529"/>
                  </a:cubicBezTo>
                  <a:cubicBezTo>
                    <a:pt x="15631" y="2529"/>
                    <a:pt x="15172" y="2609"/>
                    <a:pt x="15012" y="2689"/>
                  </a:cubicBezTo>
                  <a:lnTo>
                    <a:pt x="7021" y="7618"/>
                  </a:lnTo>
                  <a:cubicBezTo>
                    <a:pt x="7245" y="7170"/>
                    <a:pt x="7544" y="6722"/>
                    <a:pt x="7768" y="6274"/>
                  </a:cubicBezTo>
                  <a:cubicBezTo>
                    <a:pt x="7768" y="6199"/>
                    <a:pt x="7917" y="6125"/>
                    <a:pt x="7917" y="6050"/>
                  </a:cubicBezTo>
                  <a:cubicBezTo>
                    <a:pt x="9784" y="3212"/>
                    <a:pt x="12772" y="1569"/>
                    <a:pt x="17552" y="1494"/>
                  </a:cubicBezTo>
                  <a:cubicBezTo>
                    <a:pt x="18000" y="1419"/>
                    <a:pt x="18373" y="1270"/>
                    <a:pt x="18747" y="1046"/>
                  </a:cubicBezTo>
                  <a:cubicBezTo>
                    <a:pt x="19419" y="598"/>
                    <a:pt x="19792" y="0"/>
                    <a:pt x="18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4586;p74">
              <a:extLst>
                <a:ext uri="{FF2B5EF4-FFF2-40B4-BE49-F238E27FC236}">
                  <a16:creationId xmlns:a16="http://schemas.microsoft.com/office/drawing/2014/main" id="{1D09DBD3-76A5-6192-1AAE-9B95704DA4D1}"/>
                </a:ext>
              </a:extLst>
            </p:cNvPr>
            <p:cNvSpPr/>
            <p:nvPr/>
          </p:nvSpPr>
          <p:spPr>
            <a:xfrm>
              <a:off x="5779163" y="674030"/>
              <a:ext cx="633523" cy="785384"/>
            </a:xfrm>
            <a:custGeom>
              <a:avLst/>
              <a:gdLst/>
              <a:ahLst/>
              <a:cxnLst/>
              <a:rect l="l" t="t" r="r" b="b"/>
              <a:pathLst>
                <a:path w="20988" h="26019" extrusionOk="0">
                  <a:moveTo>
                    <a:pt x="7491" y="0"/>
                  </a:moveTo>
                  <a:cubicBezTo>
                    <a:pt x="7376" y="0"/>
                    <a:pt x="7245" y="11"/>
                    <a:pt x="7096" y="35"/>
                  </a:cubicBezTo>
                  <a:cubicBezTo>
                    <a:pt x="2316" y="782"/>
                    <a:pt x="374" y="5039"/>
                    <a:pt x="150" y="9595"/>
                  </a:cubicBezTo>
                  <a:cubicBezTo>
                    <a:pt x="1" y="13703"/>
                    <a:pt x="1495" y="17736"/>
                    <a:pt x="4333" y="20723"/>
                  </a:cubicBezTo>
                  <a:cubicBezTo>
                    <a:pt x="4183" y="20872"/>
                    <a:pt x="4333" y="20872"/>
                    <a:pt x="4407" y="20947"/>
                  </a:cubicBezTo>
                  <a:cubicBezTo>
                    <a:pt x="5528" y="22067"/>
                    <a:pt x="6797" y="23038"/>
                    <a:pt x="8142" y="23860"/>
                  </a:cubicBezTo>
                  <a:cubicBezTo>
                    <a:pt x="9813" y="24745"/>
                    <a:pt x="12941" y="26018"/>
                    <a:pt x="15587" y="26018"/>
                  </a:cubicBezTo>
                  <a:cubicBezTo>
                    <a:pt x="16960" y="26018"/>
                    <a:pt x="18204" y="25675"/>
                    <a:pt x="19046" y="24756"/>
                  </a:cubicBezTo>
                  <a:cubicBezTo>
                    <a:pt x="20091" y="23636"/>
                    <a:pt x="20988" y="19528"/>
                    <a:pt x="20913" y="17885"/>
                  </a:cubicBezTo>
                  <a:cubicBezTo>
                    <a:pt x="20838" y="16242"/>
                    <a:pt x="20316" y="16018"/>
                    <a:pt x="19419" y="14748"/>
                  </a:cubicBezTo>
                  <a:cubicBezTo>
                    <a:pt x="17926" y="12956"/>
                    <a:pt x="16805" y="10864"/>
                    <a:pt x="16133" y="8699"/>
                  </a:cubicBezTo>
                  <a:cubicBezTo>
                    <a:pt x="16032" y="8343"/>
                    <a:pt x="15654" y="8195"/>
                    <a:pt x="15212" y="8195"/>
                  </a:cubicBezTo>
                  <a:cubicBezTo>
                    <a:pt x="14352" y="8195"/>
                    <a:pt x="13247" y="8755"/>
                    <a:pt x="13444" y="9445"/>
                  </a:cubicBezTo>
                  <a:cubicBezTo>
                    <a:pt x="13743" y="10715"/>
                    <a:pt x="14266" y="11985"/>
                    <a:pt x="14938" y="13254"/>
                  </a:cubicBezTo>
                  <a:cubicBezTo>
                    <a:pt x="15013" y="13329"/>
                    <a:pt x="15087" y="13479"/>
                    <a:pt x="15162" y="13628"/>
                  </a:cubicBezTo>
                  <a:cubicBezTo>
                    <a:pt x="15834" y="14673"/>
                    <a:pt x="17179" y="15644"/>
                    <a:pt x="17702" y="16690"/>
                  </a:cubicBezTo>
                  <a:cubicBezTo>
                    <a:pt x="18299" y="18034"/>
                    <a:pt x="17851" y="21246"/>
                    <a:pt x="17104" y="22665"/>
                  </a:cubicBezTo>
                  <a:cubicBezTo>
                    <a:pt x="16508" y="23694"/>
                    <a:pt x="15677" y="24095"/>
                    <a:pt x="14752" y="24095"/>
                  </a:cubicBezTo>
                  <a:cubicBezTo>
                    <a:pt x="14402" y="24095"/>
                    <a:pt x="14038" y="24037"/>
                    <a:pt x="13668" y="23935"/>
                  </a:cubicBezTo>
                  <a:lnTo>
                    <a:pt x="17477" y="20648"/>
                  </a:lnTo>
                  <a:cubicBezTo>
                    <a:pt x="18013" y="20220"/>
                    <a:pt x="17589" y="19869"/>
                    <a:pt x="17114" y="19869"/>
                  </a:cubicBezTo>
                  <a:cubicBezTo>
                    <a:pt x="16926" y="19869"/>
                    <a:pt x="16729" y="19924"/>
                    <a:pt x="16581" y="20051"/>
                  </a:cubicBezTo>
                  <a:lnTo>
                    <a:pt x="12473" y="23561"/>
                  </a:lnTo>
                  <a:cubicBezTo>
                    <a:pt x="11876" y="23262"/>
                    <a:pt x="11353" y="23038"/>
                    <a:pt x="10830" y="22740"/>
                  </a:cubicBezTo>
                  <a:cubicBezTo>
                    <a:pt x="10905" y="22740"/>
                    <a:pt x="10980" y="22665"/>
                    <a:pt x="11054" y="22590"/>
                  </a:cubicBezTo>
                  <a:lnTo>
                    <a:pt x="16581" y="17885"/>
                  </a:lnTo>
                  <a:cubicBezTo>
                    <a:pt x="16857" y="17648"/>
                    <a:pt x="16613" y="17557"/>
                    <a:pt x="16287" y="17557"/>
                  </a:cubicBezTo>
                  <a:cubicBezTo>
                    <a:pt x="15996" y="17557"/>
                    <a:pt x="15641" y="17630"/>
                    <a:pt x="15536" y="17736"/>
                  </a:cubicBezTo>
                  <a:lnTo>
                    <a:pt x="10083" y="22366"/>
                  </a:lnTo>
                  <a:cubicBezTo>
                    <a:pt x="9635" y="22067"/>
                    <a:pt x="9262" y="21843"/>
                    <a:pt x="8814" y="21545"/>
                  </a:cubicBezTo>
                  <a:lnTo>
                    <a:pt x="15237" y="16242"/>
                  </a:lnTo>
                  <a:cubicBezTo>
                    <a:pt x="15757" y="15826"/>
                    <a:pt x="15371" y="15554"/>
                    <a:pt x="14938" y="15554"/>
                  </a:cubicBezTo>
                  <a:cubicBezTo>
                    <a:pt x="14749" y="15554"/>
                    <a:pt x="14551" y="15606"/>
                    <a:pt x="14415" y="15719"/>
                  </a:cubicBezTo>
                  <a:lnTo>
                    <a:pt x="8067" y="20947"/>
                  </a:lnTo>
                  <a:cubicBezTo>
                    <a:pt x="7544" y="20499"/>
                    <a:pt x="7096" y="20126"/>
                    <a:pt x="6723" y="19677"/>
                  </a:cubicBezTo>
                  <a:lnTo>
                    <a:pt x="12772" y="14375"/>
                  </a:lnTo>
                  <a:cubicBezTo>
                    <a:pt x="13131" y="14106"/>
                    <a:pt x="12790" y="13971"/>
                    <a:pt x="12380" y="13971"/>
                  </a:cubicBezTo>
                  <a:cubicBezTo>
                    <a:pt x="12106" y="13971"/>
                    <a:pt x="11801" y="14031"/>
                    <a:pt x="11652" y="14151"/>
                  </a:cubicBezTo>
                  <a:lnTo>
                    <a:pt x="6050" y="19005"/>
                  </a:lnTo>
                  <a:cubicBezTo>
                    <a:pt x="5752" y="18557"/>
                    <a:pt x="5453" y="18184"/>
                    <a:pt x="5154" y="17736"/>
                  </a:cubicBezTo>
                  <a:cubicBezTo>
                    <a:pt x="5080" y="17586"/>
                    <a:pt x="4930" y="17512"/>
                    <a:pt x="4855" y="17362"/>
                  </a:cubicBezTo>
                  <a:lnTo>
                    <a:pt x="10905" y="12134"/>
                  </a:lnTo>
                  <a:cubicBezTo>
                    <a:pt x="11011" y="12081"/>
                    <a:pt x="10929" y="12056"/>
                    <a:pt x="10766" y="12056"/>
                  </a:cubicBezTo>
                  <a:cubicBezTo>
                    <a:pt x="10470" y="12056"/>
                    <a:pt x="9903" y="12139"/>
                    <a:pt x="9710" y="12284"/>
                  </a:cubicBezTo>
                  <a:lnTo>
                    <a:pt x="4557" y="16690"/>
                  </a:lnTo>
                  <a:lnTo>
                    <a:pt x="4482" y="16765"/>
                  </a:lnTo>
                  <a:cubicBezTo>
                    <a:pt x="4034" y="15943"/>
                    <a:pt x="3735" y="15196"/>
                    <a:pt x="3436" y="14375"/>
                  </a:cubicBezTo>
                  <a:lnTo>
                    <a:pt x="9038" y="9371"/>
                  </a:lnTo>
                  <a:cubicBezTo>
                    <a:pt x="9157" y="9251"/>
                    <a:pt x="9038" y="9203"/>
                    <a:pt x="8832" y="9203"/>
                  </a:cubicBezTo>
                  <a:cubicBezTo>
                    <a:pt x="8524" y="9203"/>
                    <a:pt x="8022" y="9311"/>
                    <a:pt x="7843" y="9445"/>
                  </a:cubicBezTo>
                  <a:lnTo>
                    <a:pt x="3362" y="13553"/>
                  </a:lnTo>
                  <a:lnTo>
                    <a:pt x="3362" y="13404"/>
                  </a:lnTo>
                  <a:cubicBezTo>
                    <a:pt x="3138" y="12508"/>
                    <a:pt x="2988" y="11611"/>
                    <a:pt x="2988" y="10640"/>
                  </a:cubicBezTo>
                  <a:cubicBezTo>
                    <a:pt x="4557" y="9147"/>
                    <a:pt x="6125" y="7653"/>
                    <a:pt x="7843" y="6309"/>
                  </a:cubicBezTo>
                  <a:cubicBezTo>
                    <a:pt x="8183" y="6011"/>
                    <a:pt x="7894" y="5883"/>
                    <a:pt x="7526" y="5883"/>
                  </a:cubicBezTo>
                  <a:cubicBezTo>
                    <a:pt x="7248" y="5883"/>
                    <a:pt x="6926" y="5956"/>
                    <a:pt x="6797" y="6085"/>
                  </a:cubicBezTo>
                  <a:cubicBezTo>
                    <a:pt x="5453" y="7130"/>
                    <a:pt x="4183" y="8325"/>
                    <a:pt x="2914" y="9445"/>
                  </a:cubicBezTo>
                  <a:cubicBezTo>
                    <a:pt x="2914" y="8325"/>
                    <a:pt x="2988" y="7205"/>
                    <a:pt x="3212" y="6085"/>
                  </a:cubicBezTo>
                  <a:cubicBezTo>
                    <a:pt x="4557" y="4890"/>
                    <a:pt x="5976" y="3769"/>
                    <a:pt x="7544" y="2798"/>
                  </a:cubicBezTo>
                  <a:cubicBezTo>
                    <a:pt x="7768" y="2649"/>
                    <a:pt x="7843" y="2500"/>
                    <a:pt x="7694" y="2350"/>
                  </a:cubicBezTo>
                  <a:cubicBezTo>
                    <a:pt x="7544" y="2151"/>
                    <a:pt x="7295" y="2052"/>
                    <a:pt x="7035" y="2052"/>
                  </a:cubicBezTo>
                  <a:cubicBezTo>
                    <a:pt x="6905" y="2052"/>
                    <a:pt x="6772" y="2076"/>
                    <a:pt x="6648" y="2126"/>
                  </a:cubicBezTo>
                  <a:lnTo>
                    <a:pt x="6573" y="2126"/>
                  </a:lnTo>
                  <a:cubicBezTo>
                    <a:pt x="5677" y="2724"/>
                    <a:pt x="4781" y="3321"/>
                    <a:pt x="3885" y="4068"/>
                  </a:cubicBezTo>
                  <a:cubicBezTo>
                    <a:pt x="4183" y="3471"/>
                    <a:pt x="4482" y="2948"/>
                    <a:pt x="5005" y="2574"/>
                  </a:cubicBezTo>
                  <a:cubicBezTo>
                    <a:pt x="5453" y="2052"/>
                    <a:pt x="6050" y="1827"/>
                    <a:pt x="6723" y="1678"/>
                  </a:cubicBezTo>
                  <a:cubicBezTo>
                    <a:pt x="7960" y="1472"/>
                    <a:pt x="8818" y="0"/>
                    <a:pt x="7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4587;p74">
              <a:extLst>
                <a:ext uri="{FF2B5EF4-FFF2-40B4-BE49-F238E27FC236}">
                  <a16:creationId xmlns:a16="http://schemas.microsoft.com/office/drawing/2014/main" id="{4BE27DA0-C8EB-E188-127A-77CCC07BC468}"/>
                </a:ext>
              </a:extLst>
            </p:cNvPr>
            <p:cNvSpPr/>
            <p:nvPr/>
          </p:nvSpPr>
          <p:spPr>
            <a:xfrm>
              <a:off x="5650668" y="3613408"/>
              <a:ext cx="597512" cy="653777"/>
            </a:xfrm>
            <a:custGeom>
              <a:avLst/>
              <a:gdLst/>
              <a:ahLst/>
              <a:cxnLst/>
              <a:rect l="l" t="t" r="r" b="b"/>
              <a:pathLst>
                <a:path w="19795" h="21659" extrusionOk="0">
                  <a:moveTo>
                    <a:pt x="13981" y="0"/>
                  </a:moveTo>
                  <a:cubicBezTo>
                    <a:pt x="12290" y="0"/>
                    <a:pt x="10552" y="842"/>
                    <a:pt x="8814" y="2509"/>
                  </a:cubicBezTo>
                  <a:cubicBezTo>
                    <a:pt x="5079" y="6020"/>
                    <a:pt x="1" y="12816"/>
                    <a:pt x="374" y="18268"/>
                  </a:cubicBezTo>
                  <a:cubicBezTo>
                    <a:pt x="374" y="19836"/>
                    <a:pt x="1420" y="21106"/>
                    <a:pt x="2839" y="21480"/>
                  </a:cubicBezTo>
                  <a:cubicBezTo>
                    <a:pt x="3466" y="21599"/>
                    <a:pt x="4094" y="21659"/>
                    <a:pt x="4721" y="21659"/>
                  </a:cubicBezTo>
                  <a:cubicBezTo>
                    <a:pt x="5662" y="21659"/>
                    <a:pt x="6603" y="21524"/>
                    <a:pt x="7544" y="21256"/>
                  </a:cubicBezTo>
                  <a:cubicBezTo>
                    <a:pt x="8067" y="21106"/>
                    <a:pt x="8590" y="20957"/>
                    <a:pt x="9038" y="20733"/>
                  </a:cubicBezTo>
                  <a:cubicBezTo>
                    <a:pt x="14116" y="18940"/>
                    <a:pt x="17925" y="14683"/>
                    <a:pt x="19270" y="9455"/>
                  </a:cubicBezTo>
                  <a:cubicBezTo>
                    <a:pt x="19389" y="9097"/>
                    <a:pt x="19019" y="8941"/>
                    <a:pt x="18517" y="8941"/>
                  </a:cubicBezTo>
                  <a:cubicBezTo>
                    <a:pt x="17764" y="8941"/>
                    <a:pt x="16716" y="9291"/>
                    <a:pt x="16581" y="9829"/>
                  </a:cubicBezTo>
                  <a:cubicBezTo>
                    <a:pt x="16133" y="11770"/>
                    <a:pt x="15237" y="13638"/>
                    <a:pt x="13967" y="15281"/>
                  </a:cubicBezTo>
                  <a:cubicBezTo>
                    <a:pt x="13370" y="16102"/>
                    <a:pt x="12623" y="16849"/>
                    <a:pt x="11876" y="17521"/>
                  </a:cubicBezTo>
                  <a:cubicBezTo>
                    <a:pt x="10777" y="18414"/>
                    <a:pt x="7910" y="20254"/>
                    <a:pt x="5714" y="20254"/>
                  </a:cubicBezTo>
                  <a:cubicBezTo>
                    <a:pt x="5521" y="20254"/>
                    <a:pt x="5334" y="20240"/>
                    <a:pt x="5154" y="20210"/>
                  </a:cubicBezTo>
                  <a:cubicBezTo>
                    <a:pt x="7544" y="18492"/>
                    <a:pt x="9934" y="16774"/>
                    <a:pt x="12399" y="15057"/>
                  </a:cubicBezTo>
                  <a:cubicBezTo>
                    <a:pt x="12939" y="14624"/>
                    <a:pt x="12502" y="14310"/>
                    <a:pt x="12022" y="14310"/>
                  </a:cubicBezTo>
                  <a:cubicBezTo>
                    <a:pt x="11838" y="14310"/>
                    <a:pt x="11647" y="14356"/>
                    <a:pt x="11502" y="14459"/>
                  </a:cubicBezTo>
                  <a:lnTo>
                    <a:pt x="4034" y="19836"/>
                  </a:lnTo>
                  <a:cubicBezTo>
                    <a:pt x="3660" y="19538"/>
                    <a:pt x="3362" y="19164"/>
                    <a:pt x="3212" y="18716"/>
                  </a:cubicBezTo>
                  <a:cubicBezTo>
                    <a:pt x="3138" y="18492"/>
                    <a:pt x="3063" y="18268"/>
                    <a:pt x="3063" y="18044"/>
                  </a:cubicBezTo>
                  <a:cubicBezTo>
                    <a:pt x="6872" y="16102"/>
                    <a:pt x="10531" y="13862"/>
                    <a:pt x="13967" y="11322"/>
                  </a:cubicBezTo>
                  <a:lnTo>
                    <a:pt x="14415" y="11024"/>
                  </a:lnTo>
                  <a:cubicBezTo>
                    <a:pt x="14503" y="10936"/>
                    <a:pt x="14436" y="10900"/>
                    <a:pt x="14291" y="10900"/>
                  </a:cubicBezTo>
                  <a:cubicBezTo>
                    <a:pt x="14189" y="10900"/>
                    <a:pt x="14047" y="10918"/>
                    <a:pt x="13892" y="10949"/>
                  </a:cubicBezTo>
                  <a:cubicBezTo>
                    <a:pt x="13668" y="10949"/>
                    <a:pt x="13444" y="11024"/>
                    <a:pt x="13220" y="11098"/>
                  </a:cubicBezTo>
                  <a:cubicBezTo>
                    <a:pt x="10009" y="13488"/>
                    <a:pt x="6573" y="15654"/>
                    <a:pt x="3063" y="17521"/>
                  </a:cubicBezTo>
                  <a:cubicBezTo>
                    <a:pt x="3138" y="16550"/>
                    <a:pt x="3362" y="15579"/>
                    <a:pt x="3660" y="14683"/>
                  </a:cubicBezTo>
                  <a:cubicBezTo>
                    <a:pt x="3735" y="14534"/>
                    <a:pt x="3735" y="14384"/>
                    <a:pt x="3810" y="14235"/>
                  </a:cubicBezTo>
                  <a:cubicBezTo>
                    <a:pt x="3810" y="14449"/>
                    <a:pt x="4078" y="14625"/>
                    <a:pt x="4368" y="14625"/>
                  </a:cubicBezTo>
                  <a:cubicBezTo>
                    <a:pt x="4482" y="14625"/>
                    <a:pt x="4600" y="14597"/>
                    <a:pt x="4706" y="14534"/>
                  </a:cubicBezTo>
                  <a:cubicBezTo>
                    <a:pt x="7843" y="12891"/>
                    <a:pt x="10756" y="10874"/>
                    <a:pt x="13519" y="8634"/>
                  </a:cubicBezTo>
                  <a:cubicBezTo>
                    <a:pt x="13743" y="8410"/>
                    <a:pt x="14042" y="8185"/>
                    <a:pt x="14266" y="7961"/>
                  </a:cubicBezTo>
                  <a:cubicBezTo>
                    <a:pt x="14801" y="7533"/>
                    <a:pt x="14377" y="7182"/>
                    <a:pt x="13902" y="7182"/>
                  </a:cubicBezTo>
                  <a:cubicBezTo>
                    <a:pt x="13714" y="7182"/>
                    <a:pt x="13518" y="7237"/>
                    <a:pt x="13370" y="7364"/>
                  </a:cubicBezTo>
                  <a:cubicBezTo>
                    <a:pt x="10531" y="9829"/>
                    <a:pt x="7395" y="11994"/>
                    <a:pt x="4108" y="13712"/>
                  </a:cubicBezTo>
                  <a:cubicBezTo>
                    <a:pt x="4034" y="13787"/>
                    <a:pt x="3959" y="13862"/>
                    <a:pt x="3884" y="13936"/>
                  </a:cubicBezTo>
                  <a:cubicBezTo>
                    <a:pt x="4258" y="12741"/>
                    <a:pt x="4781" y="11621"/>
                    <a:pt x="5303" y="10501"/>
                  </a:cubicBezTo>
                  <a:cubicBezTo>
                    <a:pt x="5602" y="10501"/>
                    <a:pt x="5901" y="10426"/>
                    <a:pt x="6125" y="10351"/>
                  </a:cubicBezTo>
                  <a:cubicBezTo>
                    <a:pt x="8963" y="8783"/>
                    <a:pt x="11652" y="6916"/>
                    <a:pt x="14042" y="4675"/>
                  </a:cubicBezTo>
                  <a:cubicBezTo>
                    <a:pt x="14120" y="4597"/>
                    <a:pt x="14016" y="4564"/>
                    <a:pt x="13839" y="4564"/>
                  </a:cubicBezTo>
                  <a:cubicBezTo>
                    <a:pt x="13508" y="4564"/>
                    <a:pt x="12918" y="4679"/>
                    <a:pt x="12772" y="4825"/>
                  </a:cubicBezTo>
                  <a:cubicBezTo>
                    <a:pt x="10606" y="6841"/>
                    <a:pt x="8142" y="8634"/>
                    <a:pt x="5528" y="10053"/>
                  </a:cubicBezTo>
                  <a:cubicBezTo>
                    <a:pt x="6200" y="8634"/>
                    <a:pt x="7096" y="7215"/>
                    <a:pt x="7992" y="5945"/>
                  </a:cubicBezTo>
                  <a:cubicBezTo>
                    <a:pt x="9934" y="5422"/>
                    <a:pt x="11577" y="4451"/>
                    <a:pt x="12921" y="3032"/>
                  </a:cubicBezTo>
                  <a:cubicBezTo>
                    <a:pt x="13041" y="2913"/>
                    <a:pt x="12910" y="2865"/>
                    <a:pt x="12694" y="2865"/>
                  </a:cubicBezTo>
                  <a:cubicBezTo>
                    <a:pt x="12372" y="2865"/>
                    <a:pt x="11861" y="2972"/>
                    <a:pt x="11726" y="3107"/>
                  </a:cubicBezTo>
                  <a:cubicBezTo>
                    <a:pt x="10830" y="4078"/>
                    <a:pt x="9710" y="4825"/>
                    <a:pt x="8515" y="5273"/>
                  </a:cubicBezTo>
                  <a:cubicBezTo>
                    <a:pt x="9411" y="4078"/>
                    <a:pt x="10681" y="3032"/>
                    <a:pt x="12100" y="2435"/>
                  </a:cubicBezTo>
                  <a:cubicBezTo>
                    <a:pt x="12520" y="2295"/>
                    <a:pt x="12945" y="2219"/>
                    <a:pt x="13372" y="2219"/>
                  </a:cubicBezTo>
                  <a:cubicBezTo>
                    <a:pt x="14538" y="2219"/>
                    <a:pt x="15711" y="2785"/>
                    <a:pt x="16805" y="4152"/>
                  </a:cubicBezTo>
                  <a:cubicBezTo>
                    <a:pt x="16952" y="4318"/>
                    <a:pt x="17217" y="4388"/>
                    <a:pt x="17523" y="4388"/>
                  </a:cubicBezTo>
                  <a:cubicBezTo>
                    <a:pt x="18462" y="4388"/>
                    <a:pt x="19795" y="3726"/>
                    <a:pt x="19344" y="3107"/>
                  </a:cubicBezTo>
                  <a:cubicBezTo>
                    <a:pt x="17658" y="1029"/>
                    <a:pt x="15849" y="0"/>
                    <a:pt x="13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4588;p74">
              <a:extLst>
                <a:ext uri="{FF2B5EF4-FFF2-40B4-BE49-F238E27FC236}">
                  <a16:creationId xmlns:a16="http://schemas.microsoft.com/office/drawing/2014/main" id="{55377E71-3858-6631-8DE5-22E014D3673A}"/>
                </a:ext>
              </a:extLst>
            </p:cNvPr>
            <p:cNvSpPr/>
            <p:nvPr/>
          </p:nvSpPr>
          <p:spPr>
            <a:xfrm>
              <a:off x="4763129" y="4331040"/>
              <a:ext cx="163935" cy="93483"/>
            </a:xfrm>
            <a:custGeom>
              <a:avLst/>
              <a:gdLst/>
              <a:ahLst/>
              <a:cxnLst/>
              <a:rect l="l" t="t" r="r" b="b"/>
              <a:pathLst>
                <a:path w="5431" h="3097" extrusionOk="0">
                  <a:moveTo>
                    <a:pt x="4716" y="0"/>
                  </a:moveTo>
                  <a:cubicBezTo>
                    <a:pt x="4431" y="0"/>
                    <a:pt x="4196" y="134"/>
                    <a:pt x="4011" y="319"/>
                  </a:cubicBezTo>
                  <a:lnTo>
                    <a:pt x="3787" y="468"/>
                  </a:lnTo>
                  <a:cubicBezTo>
                    <a:pt x="2891" y="1439"/>
                    <a:pt x="1845" y="2111"/>
                    <a:pt x="650" y="2634"/>
                  </a:cubicBezTo>
                  <a:cubicBezTo>
                    <a:pt x="1" y="2904"/>
                    <a:pt x="254" y="3097"/>
                    <a:pt x="641" y="3097"/>
                  </a:cubicBezTo>
                  <a:cubicBezTo>
                    <a:pt x="788" y="3097"/>
                    <a:pt x="955" y="3069"/>
                    <a:pt x="1099" y="3007"/>
                  </a:cubicBezTo>
                  <a:cubicBezTo>
                    <a:pt x="2070" y="2634"/>
                    <a:pt x="2891" y="2186"/>
                    <a:pt x="3713" y="1588"/>
                  </a:cubicBezTo>
                  <a:cubicBezTo>
                    <a:pt x="4235" y="1140"/>
                    <a:pt x="4758" y="767"/>
                    <a:pt x="5206" y="244"/>
                  </a:cubicBezTo>
                  <a:cubicBezTo>
                    <a:pt x="5430" y="20"/>
                    <a:pt x="5057" y="20"/>
                    <a:pt x="4908" y="20"/>
                  </a:cubicBezTo>
                  <a:cubicBezTo>
                    <a:pt x="4841" y="7"/>
                    <a:pt x="4778" y="0"/>
                    <a:pt x="4716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4589;p74">
              <a:extLst>
                <a:ext uri="{FF2B5EF4-FFF2-40B4-BE49-F238E27FC236}">
                  <a16:creationId xmlns:a16="http://schemas.microsoft.com/office/drawing/2014/main" id="{0BCD900F-932D-34B4-59A5-8241703C41E7}"/>
                </a:ext>
              </a:extLst>
            </p:cNvPr>
            <p:cNvSpPr/>
            <p:nvPr/>
          </p:nvSpPr>
          <p:spPr>
            <a:xfrm>
              <a:off x="1462083" y="1926769"/>
              <a:ext cx="408433" cy="249721"/>
            </a:xfrm>
            <a:custGeom>
              <a:avLst/>
              <a:gdLst/>
              <a:ahLst/>
              <a:cxnLst/>
              <a:rect l="l" t="t" r="r" b="b"/>
              <a:pathLst>
                <a:path w="13531" h="8273" extrusionOk="0">
                  <a:moveTo>
                    <a:pt x="12549" y="0"/>
                  </a:moveTo>
                  <a:cubicBezTo>
                    <a:pt x="12381" y="0"/>
                    <a:pt x="12215" y="19"/>
                    <a:pt x="12100" y="57"/>
                  </a:cubicBezTo>
                  <a:cubicBezTo>
                    <a:pt x="7917" y="2223"/>
                    <a:pt x="3959" y="4688"/>
                    <a:pt x="150" y="7377"/>
                  </a:cubicBezTo>
                  <a:cubicBezTo>
                    <a:pt x="150" y="7675"/>
                    <a:pt x="75" y="7974"/>
                    <a:pt x="0" y="8273"/>
                  </a:cubicBezTo>
                  <a:lnTo>
                    <a:pt x="75" y="8273"/>
                  </a:lnTo>
                  <a:cubicBezTo>
                    <a:pt x="4183" y="5360"/>
                    <a:pt x="8440" y="2746"/>
                    <a:pt x="12921" y="431"/>
                  </a:cubicBezTo>
                  <a:cubicBezTo>
                    <a:pt x="13531" y="154"/>
                    <a:pt x="13031" y="0"/>
                    <a:pt x="12549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4590;p74">
              <a:extLst>
                <a:ext uri="{FF2B5EF4-FFF2-40B4-BE49-F238E27FC236}">
                  <a16:creationId xmlns:a16="http://schemas.microsoft.com/office/drawing/2014/main" id="{5C96773A-2225-E10C-8E0E-EE7625E9E510}"/>
                </a:ext>
              </a:extLst>
            </p:cNvPr>
            <p:cNvSpPr/>
            <p:nvPr/>
          </p:nvSpPr>
          <p:spPr>
            <a:xfrm>
              <a:off x="1453058" y="2286657"/>
              <a:ext cx="174198" cy="128799"/>
            </a:xfrm>
            <a:custGeom>
              <a:avLst/>
              <a:gdLst/>
              <a:ahLst/>
              <a:cxnLst/>
              <a:rect l="l" t="t" r="r" b="b"/>
              <a:pathLst>
                <a:path w="5771" h="4267" extrusionOk="0">
                  <a:moveTo>
                    <a:pt x="4765" y="0"/>
                  </a:moveTo>
                  <a:cubicBezTo>
                    <a:pt x="4589" y="0"/>
                    <a:pt x="4407" y="47"/>
                    <a:pt x="4258" y="159"/>
                  </a:cubicBezTo>
                  <a:lnTo>
                    <a:pt x="1" y="2997"/>
                  </a:lnTo>
                  <a:lnTo>
                    <a:pt x="1" y="4267"/>
                  </a:lnTo>
                  <a:lnTo>
                    <a:pt x="5154" y="756"/>
                  </a:lnTo>
                  <a:cubicBezTo>
                    <a:pt x="5770" y="420"/>
                    <a:pt x="5294" y="0"/>
                    <a:pt x="4765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4591;p74">
              <a:extLst>
                <a:ext uri="{FF2B5EF4-FFF2-40B4-BE49-F238E27FC236}">
                  <a16:creationId xmlns:a16="http://schemas.microsoft.com/office/drawing/2014/main" id="{FB0F471C-A993-8728-98A1-F7BB936A9F55}"/>
                </a:ext>
              </a:extLst>
            </p:cNvPr>
            <p:cNvSpPr/>
            <p:nvPr/>
          </p:nvSpPr>
          <p:spPr>
            <a:xfrm>
              <a:off x="1457586" y="2433292"/>
              <a:ext cx="165625" cy="126445"/>
            </a:xfrm>
            <a:custGeom>
              <a:avLst/>
              <a:gdLst/>
              <a:ahLst/>
              <a:cxnLst/>
              <a:rect l="l" t="t" r="r" b="b"/>
              <a:pathLst>
                <a:path w="5487" h="4189" extrusionOk="0">
                  <a:moveTo>
                    <a:pt x="4799" y="0"/>
                  </a:moveTo>
                  <a:cubicBezTo>
                    <a:pt x="4584" y="0"/>
                    <a:pt x="4341" y="50"/>
                    <a:pt x="4183" y="156"/>
                  </a:cubicBezTo>
                  <a:cubicBezTo>
                    <a:pt x="2763" y="1126"/>
                    <a:pt x="1344" y="2172"/>
                    <a:pt x="0" y="3218"/>
                  </a:cubicBezTo>
                  <a:lnTo>
                    <a:pt x="0" y="4189"/>
                  </a:lnTo>
                  <a:cubicBezTo>
                    <a:pt x="1568" y="2844"/>
                    <a:pt x="3286" y="1575"/>
                    <a:pt x="5004" y="454"/>
                  </a:cubicBezTo>
                  <a:cubicBezTo>
                    <a:pt x="5486" y="165"/>
                    <a:pt x="5190" y="0"/>
                    <a:pt x="4799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4592;p74">
              <a:extLst>
                <a:ext uri="{FF2B5EF4-FFF2-40B4-BE49-F238E27FC236}">
                  <a16:creationId xmlns:a16="http://schemas.microsoft.com/office/drawing/2014/main" id="{78282AA5-0A30-C2D0-4EF4-62D05803B4A4}"/>
                </a:ext>
              </a:extLst>
            </p:cNvPr>
            <p:cNvSpPr/>
            <p:nvPr/>
          </p:nvSpPr>
          <p:spPr>
            <a:xfrm>
              <a:off x="3725453" y="1445209"/>
              <a:ext cx="169127" cy="107428"/>
            </a:xfrm>
            <a:custGeom>
              <a:avLst/>
              <a:gdLst/>
              <a:ahLst/>
              <a:cxnLst/>
              <a:rect l="l" t="t" r="r" b="b"/>
              <a:pathLst>
                <a:path w="5603" h="3559" extrusionOk="0">
                  <a:moveTo>
                    <a:pt x="4961" y="1"/>
                  </a:moveTo>
                  <a:cubicBezTo>
                    <a:pt x="4706" y="1"/>
                    <a:pt x="4482" y="85"/>
                    <a:pt x="4258" y="253"/>
                  </a:cubicBezTo>
                  <a:lnTo>
                    <a:pt x="225" y="3091"/>
                  </a:lnTo>
                  <a:cubicBezTo>
                    <a:pt x="1" y="3240"/>
                    <a:pt x="150" y="3464"/>
                    <a:pt x="374" y="3539"/>
                  </a:cubicBezTo>
                  <a:cubicBezTo>
                    <a:pt x="427" y="3552"/>
                    <a:pt x="482" y="3558"/>
                    <a:pt x="539" y="3558"/>
                  </a:cubicBezTo>
                  <a:cubicBezTo>
                    <a:pt x="800" y="3558"/>
                    <a:pt x="1086" y="3425"/>
                    <a:pt x="1270" y="3240"/>
                  </a:cubicBezTo>
                  <a:lnTo>
                    <a:pt x="5303" y="477"/>
                  </a:lnTo>
                  <a:cubicBezTo>
                    <a:pt x="5602" y="253"/>
                    <a:pt x="5453" y="103"/>
                    <a:pt x="5229" y="29"/>
                  </a:cubicBezTo>
                  <a:cubicBezTo>
                    <a:pt x="5135" y="10"/>
                    <a:pt x="5047" y="1"/>
                    <a:pt x="4961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4593;p74">
              <a:extLst>
                <a:ext uri="{FF2B5EF4-FFF2-40B4-BE49-F238E27FC236}">
                  <a16:creationId xmlns:a16="http://schemas.microsoft.com/office/drawing/2014/main" id="{6379EBF7-A550-7BAD-14DF-1B3C49918D97}"/>
                </a:ext>
              </a:extLst>
            </p:cNvPr>
            <p:cNvSpPr/>
            <p:nvPr/>
          </p:nvSpPr>
          <p:spPr>
            <a:xfrm>
              <a:off x="5708743" y="440615"/>
              <a:ext cx="205741" cy="152525"/>
            </a:xfrm>
            <a:custGeom>
              <a:avLst/>
              <a:gdLst/>
              <a:ahLst/>
              <a:cxnLst/>
              <a:rect l="l" t="t" r="r" b="b"/>
              <a:pathLst>
                <a:path w="6816" h="5053" extrusionOk="0">
                  <a:moveTo>
                    <a:pt x="5993" y="1"/>
                  </a:moveTo>
                  <a:cubicBezTo>
                    <a:pt x="5396" y="225"/>
                    <a:pt x="4948" y="598"/>
                    <a:pt x="4500" y="1046"/>
                  </a:cubicBezTo>
                  <a:lnTo>
                    <a:pt x="467" y="4332"/>
                  </a:lnTo>
                  <a:cubicBezTo>
                    <a:pt x="1" y="4747"/>
                    <a:pt x="396" y="5053"/>
                    <a:pt x="831" y="5053"/>
                  </a:cubicBezTo>
                  <a:cubicBezTo>
                    <a:pt x="1024" y="5053"/>
                    <a:pt x="1225" y="4993"/>
                    <a:pt x="1363" y="4855"/>
                  </a:cubicBezTo>
                  <a:lnTo>
                    <a:pt x="3828" y="2839"/>
                  </a:lnTo>
                  <a:lnTo>
                    <a:pt x="5097" y="1793"/>
                  </a:lnTo>
                  <a:lnTo>
                    <a:pt x="5695" y="1270"/>
                  </a:lnTo>
                  <a:cubicBezTo>
                    <a:pt x="5993" y="1196"/>
                    <a:pt x="6068" y="1046"/>
                    <a:pt x="5993" y="972"/>
                  </a:cubicBezTo>
                  <a:lnTo>
                    <a:pt x="5993" y="972"/>
                  </a:lnTo>
                  <a:cubicBezTo>
                    <a:pt x="6086" y="1003"/>
                    <a:pt x="6192" y="1021"/>
                    <a:pt x="6300" y="1021"/>
                  </a:cubicBezTo>
                  <a:cubicBezTo>
                    <a:pt x="6452" y="1021"/>
                    <a:pt x="6609" y="984"/>
                    <a:pt x="6740" y="897"/>
                  </a:cubicBezTo>
                  <a:lnTo>
                    <a:pt x="6815" y="822"/>
                  </a:lnTo>
                  <a:lnTo>
                    <a:pt x="5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4594;p74">
              <a:extLst>
                <a:ext uri="{FF2B5EF4-FFF2-40B4-BE49-F238E27FC236}">
                  <a16:creationId xmlns:a16="http://schemas.microsoft.com/office/drawing/2014/main" id="{38897DBB-679A-B9CA-3103-244B34A8FABF}"/>
                </a:ext>
              </a:extLst>
            </p:cNvPr>
            <p:cNvSpPr/>
            <p:nvPr/>
          </p:nvSpPr>
          <p:spPr>
            <a:xfrm>
              <a:off x="5608591" y="363977"/>
              <a:ext cx="213438" cy="146548"/>
            </a:xfrm>
            <a:custGeom>
              <a:avLst/>
              <a:gdLst/>
              <a:ahLst/>
              <a:cxnLst/>
              <a:rect l="l" t="t" r="r" b="b"/>
              <a:pathLst>
                <a:path w="7071" h="4855" extrusionOk="0">
                  <a:moveTo>
                    <a:pt x="6399" y="0"/>
                  </a:moveTo>
                  <a:lnTo>
                    <a:pt x="6249" y="75"/>
                  </a:lnTo>
                  <a:lnTo>
                    <a:pt x="498" y="4257"/>
                  </a:lnTo>
                  <a:cubicBezTo>
                    <a:pt x="1" y="4656"/>
                    <a:pt x="366" y="4855"/>
                    <a:pt x="775" y="4855"/>
                  </a:cubicBezTo>
                  <a:cubicBezTo>
                    <a:pt x="980" y="4855"/>
                    <a:pt x="1196" y="4805"/>
                    <a:pt x="1320" y="4706"/>
                  </a:cubicBezTo>
                  <a:lnTo>
                    <a:pt x="7071" y="523"/>
                  </a:lnTo>
                  <a:lnTo>
                    <a:pt x="6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4595;p74">
              <a:extLst>
                <a:ext uri="{FF2B5EF4-FFF2-40B4-BE49-F238E27FC236}">
                  <a16:creationId xmlns:a16="http://schemas.microsoft.com/office/drawing/2014/main" id="{D64029AE-C45D-3FA4-79D7-DFB8004EAC54}"/>
                </a:ext>
              </a:extLst>
            </p:cNvPr>
            <p:cNvSpPr/>
            <p:nvPr/>
          </p:nvSpPr>
          <p:spPr>
            <a:xfrm>
              <a:off x="6271710" y="1394198"/>
              <a:ext cx="292010" cy="191765"/>
            </a:xfrm>
            <a:custGeom>
              <a:avLst/>
              <a:gdLst/>
              <a:ahLst/>
              <a:cxnLst/>
              <a:rect l="l" t="t" r="r" b="b"/>
              <a:pathLst>
                <a:path w="9674" h="6353" extrusionOk="0">
                  <a:moveTo>
                    <a:pt x="9599" y="1"/>
                  </a:moveTo>
                  <a:cubicBezTo>
                    <a:pt x="9300" y="1"/>
                    <a:pt x="8927" y="76"/>
                    <a:pt x="8628" y="225"/>
                  </a:cubicBezTo>
                  <a:lnTo>
                    <a:pt x="263" y="6125"/>
                  </a:lnTo>
                  <a:cubicBezTo>
                    <a:pt x="0" y="6290"/>
                    <a:pt x="113" y="6353"/>
                    <a:pt x="348" y="6353"/>
                  </a:cubicBezTo>
                  <a:cubicBezTo>
                    <a:pt x="647" y="6353"/>
                    <a:pt x="1142" y="6251"/>
                    <a:pt x="1309" y="6125"/>
                  </a:cubicBezTo>
                  <a:lnTo>
                    <a:pt x="9674" y="225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4596;p74">
              <a:extLst>
                <a:ext uri="{FF2B5EF4-FFF2-40B4-BE49-F238E27FC236}">
                  <a16:creationId xmlns:a16="http://schemas.microsoft.com/office/drawing/2014/main" id="{957C8676-D85B-A9B6-BA6D-5345059CA05B}"/>
                </a:ext>
              </a:extLst>
            </p:cNvPr>
            <p:cNvSpPr/>
            <p:nvPr/>
          </p:nvSpPr>
          <p:spPr>
            <a:xfrm>
              <a:off x="6368994" y="3202207"/>
              <a:ext cx="291678" cy="200006"/>
            </a:xfrm>
            <a:custGeom>
              <a:avLst/>
              <a:gdLst/>
              <a:ahLst/>
              <a:cxnLst/>
              <a:rect l="l" t="t" r="r" b="b"/>
              <a:pathLst>
                <a:path w="9663" h="6626" extrusionOk="0">
                  <a:moveTo>
                    <a:pt x="9662" y="0"/>
                  </a:moveTo>
                  <a:cubicBezTo>
                    <a:pt x="6824" y="2241"/>
                    <a:pt x="3762" y="4183"/>
                    <a:pt x="625" y="5900"/>
                  </a:cubicBezTo>
                  <a:cubicBezTo>
                    <a:pt x="0" y="6241"/>
                    <a:pt x="283" y="6625"/>
                    <a:pt x="717" y="6625"/>
                  </a:cubicBezTo>
                  <a:cubicBezTo>
                    <a:pt x="853" y="6625"/>
                    <a:pt x="1005" y="6587"/>
                    <a:pt x="1148" y="6498"/>
                  </a:cubicBezTo>
                  <a:cubicBezTo>
                    <a:pt x="3986" y="5004"/>
                    <a:pt x="6675" y="3361"/>
                    <a:pt x="9214" y="1419"/>
                  </a:cubicBezTo>
                  <a:cubicBezTo>
                    <a:pt x="9363" y="971"/>
                    <a:pt x="9513" y="523"/>
                    <a:pt x="9662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4597;p74">
              <a:extLst>
                <a:ext uri="{FF2B5EF4-FFF2-40B4-BE49-F238E27FC236}">
                  <a16:creationId xmlns:a16="http://schemas.microsoft.com/office/drawing/2014/main" id="{977580CD-161E-69D8-BBBB-31426D85B01E}"/>
                </a:ext>
              </a:extLst>
            </p:cNvPr>
            <p:cNvSpPr/>
            <p:nvPr/>
          </p:nvSpPr>
          <p:spPr>
            <a:xfrm>
              <a:off x="3673596" y="4807197"/>
              <a:ext cx="400344" cy="268405"/>
            </a:xfrm>
            <a:custGeom>
              <a:avLst/>
              <a:gdLst/>
              <a:ahLst/>
              <a:cxnLst/>
              <a:rect l="l" t="t" r="r" b="b"/>
              <a:pathLst>
                <a:path w="13263" h="8892" extrusionOk="0">
                  <a:moveTo>
                    <a:pt x="12547" y="1"/>
                  </a:moveTo>
                  <a:cubicBezTo>
                    <a:pt x="12337" y="1"/>
                    <a:pt x="12104" y="50"/>
                    <a:pt x="11951" y="153"/>
                  </a:cubicBezTo>
                  <a:lnTo>
                    <a:pt x="1" y="8742"/>
                  </a:lnTo>
                  <a:cubicBezTo>
                    <a:pt x="374" y="8817"/>
                    <a:pt x="748" y="8817"/>
                    <a:pt x="1121" y="8891"/>
                  </a:cubicBezTo>
                  <a:lnTo>
                    <a:pt x="12772" y="526"/>
                  </a:lnTo>
                  <a:cubicBezTo>
                    <a:pt x="13263" y="183"/>
                    <a:pt x="12948" y="1"/>
                    <a:pt x="12547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4598;p74">
              <a:extLst>
                <a:ext uri="{FF2B5EF4-FFF2-40B4-BE49-F238E27FC236}">
                  <a16:creationId xmlns:a16="http://schemas.microsoft.com/office/drawing/2014/main" id="{C0971D34-CDA1-7B1B-AC0D-2DF1D952D551}"/>
                </a:ext>
              </a:extLst>
            </p:cNvPr>
            <p:cNvSpPr/>
            <p:nvPr/>
          </p:nvSpPr>
          <p:spPr>
            <a:xfrm>
              <a:off x="3256540" y="4707710"/>
              <a:ext cx="390775" cy="259682"/>
            </a:xfrm>
            <a:custGeom>
              <a:avLst/>
              <a:gdLst/>
              <a:ahLst/>
              <a:cxnLst/>
              <a:rect l="l" t="t" r="r" b="b"/>
              <a:pathLst>
                <a:path w="12946" h="8603" extrusionOk="0">
                  <a:moveTo>
                    <a:pt x="11972" y="0"/>
                  </a:moveTo>
                  <a:cubicBezTo>
                    <a:pt x="11796" y="0"/>
                    <a:pt x="11623" y="28"/>
                    <a:pt x="11502" y="88"/>
                  </a:cubicBezTo>
                  <a:cubicBezTo>
                    <a:pt x="7544" y="2553"/>
                    <a:pt x="3735" y="5241"/>
                    <a:pt x="150" y="8154"/>
                  </a:cubicBezTo>
                  <a:cubicBezTo>
                    <a:pt x="75" y="8229"/>
                    <a:pt x="1" y="8229"/>
                    <a:pt x="1" y="8304"/>
                  </a:cubicBezTo>
                  <a:lnTo>
                    <a:pt x="673" y="8602"/>
                  </a:lnTo>
                  <a:cubicBezTo>
                    <a:pt x="822" y="8602"/>
                    <a:pt x="1046" y="8528"/>
                    <a:pt x="1196" y="8453"/>
                  </a:cubicBezTo>
                  <a:cubicBezTo>
                    <a:pt x="4706" y="5540"/>
                    <a:pt x="8440" y="2926"/>
                    <a:pt x="12399" y="536"/>
                  </a:cubicBezTo>
                  <a:cubicBezTo>
                    <a:pt x="12945" y="208"/>
                    <a:pt x="12452" y="0"/>
                    <a:pt x="11972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4599;p74">
              <a:extLst>
                <a:ext uri="{FF2B5EF4-FFF2-40B4-BE49-F238E27FC236}">
                  <a16:creationId xmlns:a16="http://schemas.microsoft.com/office/drawing/2014/main" id="{8726F4A4-6DAD-B471-7FCF-5B12D506C616}"/>
                </a:ext>
              </a:extLst>
            </p:cNvPr>
            <p:cNvSpPr/>
            <p:nvPr/>
          </p:nvSpPr>
          <p:spPr>
            <a:xfrm>
              <a:off x="5535696" y="3622282"/>
              <a:ext cx="124030" cy="64053"/>
            </a:xfrm>
            <a:custGeom>
              <a:avLst/>
              <a:gdLst/>
              <a:ahLst/>
              <a:cxnLst/>
              <a:rect l="l" t="t" r="r" b="b"/>
              <a:pathLst>
                <a:path w="4109" h="2122" extrusionOk="0">
                  <a:moveTo>
                    <a:pt x="3583" y="1"/>
                  </a:moveTo>
                  <a:cubicBezTo>
                    <a:pt x="3392" y="1"/>
                    <a:pt x="3191" y="49"/>
                    <a:pt x="3063" y="49"/>
                  </a:cubicBezTo>
                  <a:lnTo>
                    <a:pt x="524" y="1319"/>
                  </a:lnTo>
                  <a:cubicBezTo>
                    <a:pt x="299" y="1468"/>
                    <a:pt x="1" y="1692"/>
                    <a:pt x="225" y="1917"/>
                  </a:cubicBezTo>
                  <a:cubicBezTo>
                    <a:pt x="299" y="2066"/>
                    <a:pt x="467" y="2122"/>
                    <a:pt x="645" y="2122"/>
                  </a:cubicBezTo>
                  <a:cubicBezTo>
                    <a:pt x="822" y="2122"/>
                    <a:pt x="1009" y="2066"/>
                    <a:pt x="1121" y="1991"/>
                  </a:cubicBezTo>
                  <a:lnTo>
                    <a:pt x="3586" y="796"/>
                  </a:lnTo>
                  <a:cubicBezTo>
                    <a:pt x="3810" y="647"/>
                    <a:pt x="4108" y="423"/>
                    <a:pt x="3959" y="124"/>
                  </a:cubicBezTo>
                  <a:cubicBezTo>
                    <a:pt x="3863" y="28"/>
                    <a:pt x="3726" y="1"/>
                    <a:pt x="3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4600;p74">
              <a:extLst>
                <a:ext uri="{FF2B5EF4-FFF2-40B4-BE49-F238E27FC236}">
                  <a16:creationId xmlns:a16="http://schemas.microsoft.com/office/drawing/2014/main" id="{C3B4ED5C-AD83-A2BD-5FE5-1206782C166A}"/>
                </a:ext>
              </a:extLst>
            </p:cNvPr>
            <p:cNvSpPr/>
            <p:nvPr/>
          </p:nvSpPr>
          <p:spPr>
            <a:xfrm>
              <a:off x="4800376" y="4556003"/>
              <a:ext cx="401128" cy="222071"/>
            </a:xfrm>
            <a:custGeom>
              <a:avLst/>
              <a:gdLst/>
              <a:ahLst/>
              <a:cxnLst/>
              <a:rect l="l" t="t" r="r" b="b"/>
              <a:pathLst>
                <a:path w="13289" h="7357" extrusionOk="0">
                  <a:moveTo>
                    <a:pt x="12449" y="1"/>
                  </a:moveTo>
                  <a:cubicBezTo>
                    <a:pt x="12318" y="1"/>
                    <a:pt x="12177" y="33"/>
                    <a:pt x="12038" y="110"/>
                  </a:cubicBezTo>
                  <a:cubicBezTo>
                    <a:pt x="8080" y="2052"/>
                    <a:pt x="4271" y="4293"/>
                    <a:pt x="537" y="6683"/>
                  </a:cubicBezTo>
                  <a:cubicBezTo>
                    <a:pt x="0" y="7058"/>
                    <a:pt x="427" y="7356"/>
                    <a:pt x="904" y="7356"/>
                  </a:cubicBezTo>
                  <a:cubicBezTo>
                    <a:pt x="1091" y="7356"/>
                    <a:pt x="1286" y="7311"/>
                    <a:pt x="1433" y="7205"/>
                  </a:cubicBezTo>
                  <a:cubicBezTo>
                    <a:pt x="5018" y="4890"/>
                    <a:pt x="8752" y="2724"/>
                    <a:pt x="12636" y="782"/>
                  </a:cubicBezTo>
                  <a:cubicBezTo>
                    <a:pt x="13288" y="486"/>
                    <a:pt x="12952" y="1"/>
                    <a:pt x="12449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4601;p74">
              <a:extLst>
                <a:ext uri="{FF2B5EF4-FFF2-40B4-BE49-F238E27FC236}">
                  <a16:creationId xmlns:a16="http://schemas.microsoft.com/office/drawing/2014/main" id="{1155D473-BB27-DF7E-C33B-DDCD24BA4DB1}"/>
                </a:ext>
              </a:extLst>
            </p:cNvPr>
            <p:cNvSpPr/>
            <p:nvPr/>
          </p:nvSpPr>
          <p:spPr>
            <a:xfrm>
              <a:off x="4794008" y="2992336"/>
              <a:ext cx="74436" cy="45519"/>
            </a:xfrm>
            <a:custGeom>
              <a:avLst/>
              <a:gdLst/>
              <a:ahLst/>
              <a:cxnLst/>
              <a:rect l="l" t="t" r="r" b="b"/>
              <a:pathLst>
                <a:path w="2466" h="1508" extrusionOk="0">
                  <a:moveTo>
                    <a:pt x="1875" y="1"/>
                  </a:moveTo>
                  <a:cubicBezTo>
                    <a:pt x="1668" y="1"/>
                    <a:pt x="1455" y="64"/>
                    <a:pt x="1271" y="157"/>
                  </a:cubicBezTo>
                  <a:lnTo>
                    <a:pt x="374" y="829"/>
                  </a:lnTo>
                  <a:cubicBezTo>
                    <a:pt x="150" y="978"/>
                    <a:pt x="1" y="1277"/>
                    <a:pt x="300" y="1426"/>
                  </a:cubicBezTo>
                  <a:cubicBezTo>
                    <a:pt x="414" y="1483"/>
                    <a:pt x="528" y="1508"/>
                    <a:pt x="642" y="1508"/>
                  </a:cubicBezTo>
                  <a:cubicBezTo>
                    <a:pt x="827" y="1508"/>
                    <a:pt x="1011" y="1444"/>
                    <a:pt x="1196" y="1352"/>
                  </a:cubicBezTo>
                  <a:lnTo>
                    <a:pt x="2167" y="679"/>
                  </a:lnTo>
                  <a:cubicBezTo>
                    <a:pt x="2391" y="530"/>
                    <a:pt x="2466" y="306"/>
                    <a:pt x="2241" y="82"/>
                  </a:cubicBezTo>
                  <a:cubicBezTo>
                    <a:pt x="2127" y="25"/>
                    <a:pt x="2002" y="1"/>
                    <a:pt x="1875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4602;p74">
              <a:extLst>
                <a:ext uri="{FF2B5EF4-FFF2-40B4-BE49-F238E27FC236}">
                  <a16:creationId xmlns:a16="http://schemas.microsoft.com/office/drawing/2014/main" id="{E96F36CD-938E-380C-7261-463650764D1D}"/>
                </a:ext>
              </a:extLst>
            </p:cNvPr>
            <p:cNvSpPr/>
            <p:nvPr/>
          </p:nvSpPr>
          <p:spPr>
            <a:xfrm>
              <a:off x="3370154" y="-45292"/>
              <a:ext cx="213800" cy="137070"/>
            </a:xfrm>
            <a:custGeom>
              <a:avLst/>
              <a:gdLst/>
              <a:ahLst/>
              <a:cxnLst/>
              <a:rect l="l" t="t" r="r" b="b"/>
              <a:pathLst>
                <a:path w="7083" h="4541" extrusionOk="0">
                  <a:moveTo>
                    <a:pt x="6559" y="0"/>
                  </a:moveTo>
                  <a:cubicBezTo>
                    <a:pt x="6314" y="0"/>
                    <a:pt x="6001" y="51"/>
                    <a:pt x="5871" y="116"/>
                  </a:cubicBezTo>
                  <a:cubicBezTo>
                    <a:pt x="3705" y="1311"/>
                    <a:pt x="1838" y="2730"/>
                    <a:pt x="120" y="4373"/>
                  </a:cubicBezTo>
                  <a:cubicBezTo>
                    <a:pt x="1" y="4492"/>
                    <a:pt x="132" y="4540"/>
                    <a:pt x="348" y="4540"/>
                  </a:cubicBezTo>
                  <a:cubicBezTo>
                    <a:pt x="670" y="4540"/>
                    <a:pt x="1181" y="4433"/>
                    <a:pt x="1315" y="4298"/>
                  </a:cubicBezTo>
                  <a:cubicBezTo>
                    <a:pt x="2884" y="2730"/>
                    <a:pt x="4676" y="1386"/>
                    <a:pt x="6618" y="340"/>
                  </a:cubicBezTo>
                  <a:cubicBezTo>
                    <a:pt x="7083" y="86"/>
                    <a:pt x="6878" y="0"/>
                    <a:pt x="6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4603;p74">
              <a:extLst>
                <a:ext uri="{FF2B5EF4-FFF2-40B4-BE49-F238E27FC236}">
                  <a16:creationId xmlns:a16="http://schemas.microsoft.com/office/drawing/2014/main" id="{CB3098D8-A4A3-73C7-7BC9-DFA1C91E217E}"/>
                </a:ext>
              </a:extLst>
            </p:cNvPr>
            <p:cNvSpPr/>
            <p:nvPr/>
          </p:nvSpPr>
          <p:spPr>
            <a:xfrm>
              <a:off x="2506671" y="266452"/>
              <a:ext cx="199040" cy="152223"/>
            </a:xfrm>
            <a:custGeom>
              <a:avLst/>
              <a:gdLst/>
              <a:ahLst/>
              <a:cxnLst/>
              <a:rect l="l" t="t" r="r" b="b"/>
              <a:pathLst>
                <a:path w="6594" h="5043" extrusionOk="0">
                  <a:moveTo>
                    <a:pt x="5651" y="1"/>
                  </a:moveTo>
                  <a:cubicBezTo>
                    <a:pt x="5471" y="1"/>
                    <a:pt x="5283" y="52"/>
                    <a:pt x="5127" y="169"/>
                  </a:cubicBezTo>
                  <a:lnTo>
                    <a:pt x="496" y="4202"/>
                  </a:lnTo>
                  <a:cubicBezTo>
                    <a:pt x="0" y="4643"/>
                    <a:pt x="439" y="5043"/>
                    <a:pt x="913" y="5043"/>
                  </a:cubicBezTo>
                  <a:cubicBezTo>
                    <a:pt x="1082" y="5043"/>
                    <a:pt x="1255" y="4992"/>
                    <a:pt x="1392" y="4874"/>
                  </a:cubicBezTo>
                  <a:lnTo>
                    <a:pt x="6098" y="841"/>
                  </a:lnTo>
                  <a:cubicBezTo>
                    <a:pt x="6593" y="401"/>
                    <a:pt x="6155" y="1"/>
                    <a:pt x="5651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4604;p74">
              <a:extLst>
                <a:ext uri="{FF2B5EF4-FFF2-40B4-BE49-F238E27FC236}">
                  <a16:creationId xmlns:a16="http://schemas.microsoft.com/office/drawing/2014/main" id="{BA240070-146B-1D42-E0F0-415DA177DA02}"/>
                </a:ext>
              </a:extLst>
            </p:cNvPr>
            <p:cNvSpPr/>
            <p:nvPr/>
          </p:nvSpPr>
          <p:spPr>
            <a:xfrm>
              <a:off x="1153237" y="-293709"/>
              <a:ext cx="5705931" cy="5437345"/>
            </a:xfrm>
            <a:custGeom>
              <a:avLst/>
              <a:gdLst/>
              <a:ahLst/>
              <a:cxnLst/>
              <a:rect l="l" t="t" r="r" b="b"/>
              <a:pathLst>
                <a:path w="189032" h="180134" extrusionOk="0">
                  <a:moveTo>
                    <a:pt x="97768" y="1045"/>
                  </a:moveTo>
                  <a:cubicBezTo>
                    <a:pt x="118033" y="1045"/>
                    <a:pt x="138064" y="8169"/>
                    <a:pt x="154004" y="21789"/>
                  </a:cubicBezTo>
                  <a:lnTo>
                    <a:pt x="154676" y="22312"/>
                  </a:lnTo>
                  <a:cubicBezTo>
                    <a:pt x="155423" y="22984"/>
                    <a:pt x="156170" y="23656"/>
                    <a:pt x="156916" y="24329"/>
                  </a:cubicBezTo>
                  <a:lnTo>
                    <a:pt x="157813" y="25150"/>
                  </a:lnTo>
                  <a:cubicBezTo>
                    <a:pt x="166999" y="33814"/>
                    <a:pt x="174244" y="44345"/>
                    <a:pt x="179173" y="55996"/>
                  </a:cubicBezTo>
                  <a:lnTo>
                    <a:pt x="179248" y="56220"/>
                  </a:lnTo>
                  <a:cubicBezTo>
                    <a:pt x="183804" y="67049"/>
                    <a:pt x="186194" y="78700"/>
                    <a:pt x="186343" y="90426"/>
                  </a:cubicBezTo>
                  <a:cubicBezTo>
                    <a:pt x="186268" y="99015"/>
                    <a:pt x="184924" y="107604"/>
                    <a:pt x="182459" y="115819"/>
                  </a:cubicBezTo>
                  <a:cubicBezTo>
                    <a:pt x="182310" y="116267"/>
                    <a:pt x="182160" y="116715"/>
                    <a:pt x="182011" y="117238"/>
                  </a:cubicBezTo>
                  <a:cubicBezTo>
                    <a:pt x="173721" y="143154"/>
                    <a:pt x="154004" y="164888"/>
                    <a:pt x="127565" y="174298"/>
                  </a:cubicBezTo>
                  <a:cubicBezTo>
                    <a:pt x="126594" y="174597"/>
                    <a:pt x="125698" y="174896"/>
                    <a:pt x="124801" y="175269"/>
                  </a:cubicBezTo>
                  <a:cubicBezTo>
                    <a:pt x="122785" y="175867"/>
                    <a:pt x="120694" y="176390"/>
                    <a:pt x="118677" y="176912"/>
                  </a:cubicBezTo>
                  <a:lnTo>
                    <a:pt x="117557" y="177211"/>
                  </a:lnTo>
                  <a:cubicBezTo>
                    <a:pt x="113673" y="178033"/>
                    <a:pt x="109640" y="178630"/>
                    <a:pt x="105682" y="178929"/>
                  </a:cubicBezTo>
                  <a:cubicBezTo>
                    <a:pt x="105009" y="178929"/>
                    <a:pt x="104412" y="179004"/>
                    <a:pt x="103740" y="179004"/>
                  </a:cubicBezTo>
                  <a:cubicBezTo>
                    <a:pt x="101424" y="179153"/>
                    <a:pt x="99109" y="179153"/>
                    <a:pt x="96719" y="179153"/>
                  </a:cubicBezTo>
                  <a:cubicBezTo>
                    <a:pt x="94404" y="179078"/>
                    <a:pt x="92163" y="178929"/>
                    <a:pt x="89923" y="178630"/>
                  </a:cubicBezTo>
                  <a:cubicBezTo>
                    <a:pt x="88130" y="178481"/>
                    <a:pt x="86338" y="178182"/>
                    <a:pt x="84620" y="177883"/>
                  </a:cubicBezTo>
                  <a:cubicBezTo>
                    <a:pt x="84247" y="177809"/>
                    <a:pt x="83799" y="177809"/>
                    <a:pt x="83425" y="177734"/>
                  </a:cubicBezTo>
                  <a:lnTo>
                    <a:pt x="82678" y="177584"/>
                  </a:lnTo>
                  <a:lnTo>
                    <a:pt x="81558" y="177360"/>
                  </a:lnTo>
                  <a:cubicBezTo>
                    <a:pt x="77749" y="176539"/>
                    <a:pt x="74015" y="175568"/>
                    <a:pt x="70355" y="174298"/>
                  </a:cubicBezTo>
                  <a:lnTo>
                    <a:pt x="69683" y="174074"/>
                  </a:lnTo>
                  <a:lnTo>
                    <a:pt x="69309" y="173925"/>
                  </a:lnTo>
                  <a:cubicBezTo>
                    <a:pt x="67965" y="173477"/>
                    <a:pt x="66546" y="172879"/>
                    <a:pt x="65202" y="172356"/>
                  </a:cubicBezTo>
                  <a:cubicBezTo>
                    <a:pt x="33236" y="159436"/>
                    <a:pt x="11651" y="129039"/>
                    <a:pt x="10083" y="94608"/>
                  </a:cubicBezTo>
                  <a:lnTo>
                    <a:pt x="10083" y="93637"/>
                  </a:lnTo>
                  <a:cubicBezTo>
                    <a:pt x="10008" y="92368"/>
                    <a:pt x="9934" y="91098"/>
                    <a:pt x="9934" y="89754"/>
                  </a:cubicBezTo>
                  <a:lnTo>
                    <a:pt x="9934" y="88559"/>
                  </a:lnTo>
                  <a:cubicBezTo>
                    <a:pt x="9934" y="86318"/>
                    <a:pt x="10083" y="84152"/>
                    <a:pt x="10307" y="81912"/>
                  </a:cubicBezTo>
                  <a:cubicBezTo>
                    <a:pt x="10307" y="81613"/>
                    <a:pt x="10307" y="81314"/>
                    <a:pt x="10382" y="81015"/>
                  </a:cubicBezTo>
                  <a:cubicBezTo>
                    <a:pt x="12622" y="55473"/>
                    <a:pt x="25991" y="32320"/>
                    <a:pt x="46829" y="17458"/>
                  </a:cubicBezTo>
                  <a:cubicBezTo>
                    <a:pt x="47426" y="17009"/>
                    <a:pt x="48024" y="16561"/>
                    <a:pt x="48696" y="16188"/>
                  </a:cubicBezTo>
                  <a:cubicBezTo>
                    <a:pt x="53775" y="12752"/>
                    <a:pt x="59227" y="9840"/>
                    <a:pt x="64978" y="7524"/>
                  </a:cubicBezTo>
                  <a:cubicBezTo>
                    <a:pt x="75558" y="3171"/>
                    <a:pt x="86698" y="1045"/>
                    <a:pt x="97768" y="1045"/>
                  </a:cubicBezTo>
                  <a:close/>
                  <a:moveTo>
                    <a:pt x="99086" y="1"/>
                  </a:moveTo>
                  <a:cubicBezTo>
                    <a:pt x="72561" y="1"/>
                    <a:pt x="46339" y="11413"/>
                    <a:pt x="28755" y="31872"/>
                  </a:cubicBezTo>
                  <a:cubicBezTo>
                    <a:pt x="3137" y="61672"/>
                    <a:pt x="0" y="106110"/>
                    <a:pt x="21435" y="139121"/>
                  </a:cubicBezTo>
                  <a:cubicBezTo>
                    <a:pt x="38321" y="165150"/>
                    <a:pt x="67495" y="180134"/>
                    <a:pt x="97709" y="180134"/>
                  </a:cubicBezTo>
                  <a:cubicBezTo>
                    <a:pt x="104514" y="180134"/>
                    <a:pt x="111372" y="179374"/>
                    <a:pt x="118154" y="177809"/>
                  </a:cubicBezTo>
                  <a:cubicBezTo>
                    <a:pt x="159082" y="168398"/>
                    <a:pt x="188733" y="131802"/>
                    <a:pt x="189032" y="89679"/>
                  </a:cubicBezTo>
                  <a:cubicBezTo>
                    <a:pt x="188733" y="51141"/>
                    <a:pt x="163638" y="16188"/>
                    <a:pt x="126743" y="4313"/>
                  </a:cubicBezTo>
                  <a:cubicBezTo>
                    <a:pt x="117727" y="1404"/>
                    <a:pt x="108388" y="1"/>
                    <a:pt x="99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" name="Conector: curvado 25">
            <a:extLst>
              <a:ext uri="{FF2B5EF4-FFF2-40B4-BE49-F238E27FC236}">
                <a16:creationId xmlns:a16="http://schemas.microsoft.com/office/drawing/2014/main" id="{38DB57B4-77FE-FABC-2871-782A8233A568}"/>
              </a:ext>
            </a:extLst>
          </p:cNvPr>
          <p:cNvCxnSpPr>
            <a:cxnSpLocks/>
          </p:cNvCxnSpPr>
          <p:nvPr/>
        </p:nvCxnSpPr>
        <p:spPr>
          <a:xfrm rot="10800000">
            <a:off x="2453467" y="510229"/>
            <a:ext cx="5223403" cy="436822"/>
          </a:xfrm>
          <a:prstGeom prst="curvedConnector3">
            <a:avLst>
              <a:gd name="adj1" fmla="val 111162"/>
            </a:avLst>
          </a:prstGeom>
          <a:ln>
            <a:solidFill>
              <a:srgbClr val="F9F9F9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0" name="Google Shape;13109;p86">
            <a:extLst>
              <a:ext uri="{FF2B5EF4-FFF2-40B4-BE49-F238E27FC236}">
                <a16:creationId xmlns:a16="http://schemas.microsoft.com/office/drawing/2014/main" id="{E5669B15-3BF3-0371-E468-4C23AF792232}"/>
              </a:ext>
            </a:extLst>
          </p:cNvPr>
          <p:cNvGrpSpPr/>
          <p:nvPr/>
        </p:nvGrpSpPr>
        <p:grpSpPr>
          <a:xfrm>
            <a:off x="2453467" y="186729"/>
            <a:ext cx="265894" cy="198289"/>
            <a:chOff x="5216456" y="3725484"/>
            <a:chExt cx="356196" cy="265631"/>
          </a:xfrm>
        </p:grpSpPr>
        <p:sp>
          <p:nvSpPr>
            <p:cNvPr id="31" name="Google Shape;13110;p86">
              <a:extLst>
                <a:ext uri="{FF2B5EF4-FFF2-40B4-BE49-F238E27FC236}">
                  <a16:creationId xmlns:a16="http://schemas.microsoft.com/office/drawing/2014/main" id="{451213B4-CB76-5358-5773-337DA25DBB7D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111;p86">
              <a:extLst>
                <a:ext uri="{FF2B5EF4-FFF2-40B4-BE49-F238E27FC236}">
                  <a16:creationId xmlns:a16="http://schemas.microsoft.com/office/drawing/2014/main" id="{D692B0E9-070D-178E-33F1-BB8189783D9F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32;p74">
            <a:extLst>
              <a:ext uri="{FF2B5EF4-FFF2-40B4-BE49-F238E27FC236}">
                <a16:creationId xmlns:a16="http://schemas.microsoft.com/office/drawing/2014/main" id="{75B94BE6-23CE-5976-B2C5-9392554A049E}"/>
              </a:ext>
            </a:extLst>
          </p:cNvPr>
          <p:cNvGrpSpPr/>
          <p:nvPr/>
        </p:nvGrpSpPr>
        <p:grpSpPr>
          <a:xfrm>
            <a:off x="7215565" y="3890583"/>
            <a:ext cx="373382" cy="354813"/>
            <a:chOff x="857402" y="1433498"/>
            <a:chExt cx="5904547" cy="5610904"/>
          </a:xfrm>
        </p:grpSpPr>
        <p:sp>
          <p:nvSpPr>
            <p:cNvPr id="44" name="Google Shape;4333;p74">
              <a:extLst>
                <a:ext uri="{FF2B5EF4-FFF2-40B4-BE49-F238E27FC236}">
                  <a16:creationId xmlns:a16="http://schemas.microsoft.com/office/drawing/2014/main" id="{744B0885-697B-D9C0-9264-0DFCDC19A6D9}"/>
                </a:ext>
              </a:extLst>
            </p:cNvPr>
            <p:cNvSpPr/>
            <p:nvPr/>
          </p:nvSpPr>
          <p:spPr>
            <a:xfrm>
              <a:off x="4965433" y="5974479"/>
              <a:ext cx="935589" cy="339026"/>
            </a:xfrm>
            <a:custGeom>
              <a:avLst/>
              <a:gdLst/>
              <a:ahLst/>
              <a:cxnLst/>
              <a:rect l="l" t="t" r="r" b="b"/>
              <a:pathLst>
                <a:path w="12101" h="4385" extrusionOk="0">
                  <a:moveTo>
                    <a:pt x="12100" y="0"/>
                  </a:moveTo>
                  <a:cubicBezTo>
                    <a:pt x="8067" y="1579"/>
                    <a:pt x="4034" y="3069"/>
                    <a:pt x="0" y="4384"/>
                  </a:cubicBezTo>
                  <a:cubicBezTo>
                    <a:pt x="4121" y="3332"/>
                    <a:pt x="8155" y="1842"/>
                    <a:pt x="12100" y="0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334;p74">
              <a:extLst>
                <a:ext uri="{FF2B5EF4-FFF2-40B4-BE49-F238E27FC236}">
                  <a16:creationId xmlns:a16="http://schemas.microsoft.com/office/drawing/2014/main" id="{E5E6CD43-20A3-F58C-7E46-574D650024A1}"/>
                </a:ext>
              </a:extLst>
            </p:cNvPr>
            <p:cNvSpPr/>
            <p:nvPr/>
          </p:nvSpPr>
          <p:spPr>
            <a:xfrm>
              <a:off x="2443664" y="2510409"/>
              <a:ext cx="3667514" cy="1505014"/>
            </a:xfrm>
            <a:custGeom>
              <a:avLst/>
              <a:gdLst/>
              <a:ahLst/>
              <a:cxnLst/>
              <a:rect l="l" t="t" r="r" b="b"/>
              <a:pathLst>
                <a:path w="47436" h="19466" extrusionOk="0">
                  <a:moveTo>
                    <a:pt x="5875" y="15433"/>
                  </a:moveTo>
                  <a:cubicBezTo>
                    <a:pt x="7102" y="15520"/>
                    <a:pt x="6050" y="16660"/>
                    <a:pt x="5261" y="16660"/>
                  </a:cubicBezTo>
                  <a:cubicBezTo>
                    <a:pt x="4034" y="16660"/>
                    <a:pt x="5086" y="15433"/>
                    <a:pt x="5875" y="15433"/>
                  </a:cubicBezTo>
                  <a:close/>
                  <a:moveTo>
                    <a:pt x="45857" y="1"/>
                  </a:moveTo>
                  <a:cubicBezTo>
                    <a:pt x="31390" y="6752"/>
                    <a:pt x="15958" y="11136"/>
                    <a:pt x="88" y="13153"/>
                  </a:cubicBezTo>
                  <a:cubicBezTo>
                    <a:pt x="0" y="15257"/>
                    <a:pt x="88" y="17362"/>
                    <a:pt x="263" y="19466"/>
                  </a:cubicBezTo>
                  <a:cubicBezTo>
                    <a:pt x="789" y="19291"/>
                    <a:pt x="1228" y="19203"/>
                    <a:pt x="1754" y="19027"/>
                  </a:cubicBezTo>
                  <a:cubicBezTo>
                    <a:pt x="5349" y="17975"/>
                    <a:pt x="8856" y="17274"/>
                    <a:pt x="12451" y="16572"/>
                  </a:cubicBezTo>
                  <a:cubicBezTo>
                    <a:pt x="15783" y="15871"/>
                    <a:pt x="19027" y="14994"/>
                    <a:pt x="22359" y="13942"/>
                  </a:cubicBezTo>
                  <a:cubicBezTo>
                    <a:pt x="26041" y="12802"/>
                    <a:pt x="29636" y="11487"/>
                    <a:pt x="33143" y="9996"/>
                  </a:cubicBezTo>
                  <a:cubicBezTo>
                    <a:pt x="38141" y="7892"/>
                    <a:pt x="42788" y="5262"/>
                    <a:pt x="47260" y="2105"/>
                  </a:cubicBezTo>
                  <a:lnTo>
                    <a:pt x="47435" y="2017"/>
                  </a:lnTo>
                  <a:cubicBezTo>
                    <a:pt x="46909" y="1316"/>
                    <a:pt x="46471" y="702"/>
                    <a:pt x="45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335;p74">
              <a:extLst>
                <a:ext uri="{FF2B5EF4-FFF2-40B4-BE49-F238E27FC236}">
                  <a16:creationId xmlns:a16="http://schemas.microsoft.com/office/drawing/2014/main" id="{DCA2DEEF-4C65-3A19-604A-3DDDC3705CB2}"/>
                </a:ext>
              </a:extLst>
            </p:cNvPr>
            <p:cNvSpPr/>
            <p:nvPr/>
          </p:nvSpPr>
          <p:spPr>
            <a:xfrm>
              <a:off x="3941788" y="3608660"/>
              <a:ext cx="427165" cy="135611"/>
            </a:xfrm>
            <a:custGeom>
              <a:avLst/>
              <a:gdLst/>
              <a:ahLst/>
              <a:cxnLst/>
              <a:rect l="l" t="t" r="r" b="b"/>
              <a:pathLst>
                <a:path w="5525" h="1754" extrusionOk="0">
                  <a:moveTo>
                    <a:pt x="5525" y="0"/>
                  </a:moveTo>
                  <a:cubicBezTo>
                    <a:pt x="3683" y="614"/>
                    <a:pt x="1842" y="1228"/>
                    <a:pt x="1" y="1754"/>
                  </a:cubicBezTo>
                  <a:lnTo>
                    <a:pt x="1404" y="1403"/>
                  </a:lnTo>
                  <a:lnTo>
                    <a:pt x="3771" y="614"/>
                  </a:lnTo>
                  <a:lnTo>
                    <a:pt x="5525" y="0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336;p74">
              <a:extLst>
                <a:ext uri="{FF2B5EF4-FFF2-40B4-BE49-F238E27FC236}">
                  <a16:creationId xmlns:a16="http://schemas.microsoft.com/office/drawing/2014/main" id="{D11DE429-240B-6894-753D-734B59E88B56}"/>
                </a:ext>
              </a:extLst>
            </p:cNvPr>
            <p:cNvSpPr/>
            <p:nvPr/>
          </p:nvSpPr>
          <p:spPr>
            <a:xfrm>
              <a:off x="4104458" y="6049010"/>
              <a:ext cx="1830433" cy="840723"/>
            </a:xfrm>
            <a:custGeom>
              <a:avLst/>
              <a:gdLst/>
              <a:ahLst/>
              <a:cxnLst/>
              <a:rect l="l" t="t" r="r" b="b"/>
              <a:pathLst>
                <a:path w="23675" h="10874" extrusionOk="0">
                  <a:moveTo>
                    <a:pt x="5700" y="7454"/>
                  </a:moveTo>
                  <a:cubicBezTo>
                    <a:pt x="6577" y="7454"/>
                    <a:pt x="4911" y="8155"/>
                    <a:pt x="4560" y="8155"/>
                  </a:cubicBezTo>
                  <a:cubicBezTo>
                    <a:pt x="3684" y="8155"/>
                    <a:pt x="5349" y="7454"/>
                    <a:pt x="5700" y="7454"/>
                  </a:cubicBezTo>
                  <a:close/>
                  <a:moveTo>
                    <a:pt x="23675" y="1"/>
                  </a:moveTo>
                  <a:cubicBezTo>
                    <a:pt x="16046" y="3508"/>
                    <a:pt x="7980" y="5174"/>
                    <a:pt x="1" y="7278"/>
                  </a:cubicBezTo>
                  <a:cubicBezTo>
                    <a:pt x="2018" y="8506"/>
                    <a:pt x="4122" y="9646"/>
                    <a:pt x="6314" y="10873"/>
                  </a:cubicBezTo>
                  <a:cubicBezTo>
                    <a:pt x="13065" y="9032"/>
                    <a:pt x="19115" y="5262"/>
                    <a:pt x="23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337;p74">
              <a:extLst>
                <a:ext uri="{FF2B5EF4-FFF2-40B4-BE49-F238E27FC236}">
                  <a16:creationId xmlns:a16="http://schemas.microsoft.com/office/drawing/2014/main" id="{C76087CD-E3E8-C018-9E23-71F4A7512EE0}"/>
                </a:ext>
              </a:extLst>
            </p:cNvPr>
            <p:cNvSpPr/>
            <p:nvPr/>
          </p:nvSpPr>
          <p:spPr>
            <a:xfrm>
              <a:off x="4199400" y="4110275"/>
              <a:ext cx="1227066" cy="413558"/>
            </a:xfrm>
            <a:custGeom>
              <a:avLst/>
              <a:gdLst/>
              <a:ahLst/>
              <a:cxnLst/>
              <a:rect l="l" t="t" r="r" b="b"/>
              <a:pathLst>
                <a:path w="15871" h="5349" extrusionOk="0">
                  <a:moveTo>
                    <a:pt x="15871" y="0"/>
                  </a:moveTo>
                  <a:lnTo>
                    <a:pt x="15871" y="0"/>
                  </a:lnTo>
                  <a:cubicBezTo>
                    <a:pt x="10610" y="1929"/>
                    <a:pt x="5349" y="3595"/>
                    <a:pt x="1" y="5349"/>
                  </a:cubicBezTo>
                  <a:cubicBezTo>
                    <a:pt x="5349" y="3771"/>
                    <a:pt x="10698" y="2017"/>
                    <a:pt x="15871" y="0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338;p74">
              <a:extLst>
                <a:ext uri="{FF2B5EF4-FFF2-40B4-BE49-F238E27FC236}">
                  <a16:creationId xmlns:a16="http://schemas.microsoft.com/office/drawing/2014/main" id="{B60E51C3-3CF3-976A-F84E-968D1E0E6CCE}"/>
                </a:ext>
              </a:extLst>
            </p:cNvPr>
            <p:cNvSpPr/>
            <p:nvPr/>
          </p:nvSpPr>
          <p:spPr>
            <a:xfrm>
              <a:off x="4606152" y="3513718"/>
              <a:ext cx="20411" cy="6881"/>
            </a:xfrm>
            <a:custGeom>
              <a:avLst/>
              <a:gdLst/>
              <a:ahLst/>
              <a:cxnLst/>
              <a:rect l="l" t="t" r="r" b="b"/>
              <a:pathLst>
                <a:path w="264" h="89" extrusionOk="0">
                  <a:moveTo>
                    <a:pt x="263" y="1"/>
                  </a:moveTo>
                  <a:lnTo>
                    <a:pt x="0" y="88"/>
                  </a:lnTo>
                  <a:lnTo>
                    <a:pt x="88" y="88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339;p74">
              <a:extLst>
                <a:ext uri="{FF2B5EF4-FFF2-40B4-BE49-F238E27FC236}">
                  <a16:creationId xmlns:a16="http://schemas.microsoft.com/office/drawing/2014/main" id="{074628AC-209F-AABC-0A37-77510F4CCF21}"/>
                </a:ext>
              </a:extLst>
            </p:cNvPr>
            <p:cNvSpPr/>
            <p:nvPr/>
          </p:nvSpPr>
          <p:spPr>
            <a:xfrm>
              <a:off x="2653805" y="4835638"/>
              <a:ext cx="250887" cy="54275"/>
            </a:xfrm>
            <a:custGeom>
              <a:avLst/>
              <a:gdLst/>
              <a:ahLst/>
              <a:cxnLst/>
              <a:rect l="l" t="t" r="r" b="b"/>
              <a:pathLst>
                <a:path w="3245" h="702" extrusionOk="0">
                  <a:moveTo>
                    <a:pt x="3244" y="0"/>
                  </a:moveTo>
                  <a:cubicBezTo>
                    <a:pt x="2192" y="263"/>
                    <a:pt x="1052" y="439"/>
                    <a:pt x="0" y="614"/>
                  </a:cubicBezTo>
                  <a:lnTo>
                    <a:pt x="0" y="702"/>
                  </a:lnTo>
                  <a:cubicBezTo>
                    <a:pt x="1052" y="526"/>
                    <a:pt x="2192" y="263"/>
                    <a:pt x="3244" y="0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340;p74">
              <a:extLst>
                <a:ext uri="{FF2B5EF4-FFF2-40B4-BE49-F238E27FC236}">
                  <a16:creationId xmlns:a16="http://schemas.microsoft.com/office/drawing/2014/main" id="{89C327BD-032C-E570-B9BA-0EC91C459B28}"/>
                </a:ext>
              </a:extLst>
            </p:cNvPr>
            <p:cNvSpPr/>
            <p:nvPr/>
          </p:nvSpPr>
          <p:spPr>
            <a:xfrm>
              <a:off x="2524999" y="3425579"/>
              <a:ext cx="4006463" cy="1423678"/>
            </a:xfrm>
            <a:custGeom>
              <a:avLst/>
              <a:gdLst/>
              <a:ahLst/>
              <a:cxnLst/>
              <a:rect l="l" t="t" r="r" b="b"/>
              <a:pathLst>
                <a:path w="51820" h="18414" extrusionOk="0">
                  <a:moveTo>
                    <a:pt x="51206" y="1"/>
                  </a:moveTo>
                  <a:cubicBezTo>
                    <a:pt x="39895" y="4560"/>
                    <a:pt x="28146" y="7980"/>
                    <a:pt x="16134" y="10347"/>
                  </a:cubicBezTo>
                  <a:cubicBezTo>
                    <a:pt x="10785" y="11487"/>
                    <a:pt x="5437" y="12276"/>
                    <a:pt x="0" y="12890"/>
                  </a:cubicBezTo>
                  <a:cubicBezTo>
                    <a:pt x="351" y="14731"/>
                    <a:pt x="877" y="16572"/>
                    <a:pt x="1491" y="18414"/>
                  </a:cubicBezTo>
                  <a:cubicBezTo>
                    <a:pt x="7015" y="17449"/>
                    <a:pt x="12539" y="16222"/>
                    <a:pt x="18063" y="14731"/>
                  </a:cubicBezTo>
                  <a:cubicBezTo>
                    <a:pt x="29461" y="11399"/>
                    <a:pt x="41035" y="7541"/>
                    <a:pt x="51556" y="2105"/>
                  </a:cubicBezTo>
                  <a:cubicBezTo>
                    <a:pt x="51644" y="2017"/>
                    <a:pt x="51732" y="2017"/>
                    <a:pt x="51820" y="2017"/>
                  </a:cubicBezTo>
                  <a:cubicBezTo>
                    <a:pt x="51644" y="1316"/>
                    <a:pt x="51469" y="702"/>
                    <a:pt x="51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341;p74">
              <a:extLst>
                <a:ext uri="{FF2B5EF4-FFF2-40B4-BE49-F238E27FC236}">
                  <a16:creationId xmlns:a16="http://schemas.microsoft.com/office/drawing/2014/main" id="{58A8B067-B853-50A9-29CE-94E544911952}"/>
                </a:ext>
              </a:extLst>
            </p:cNvPr>
            <p:cNvSpPr/>
            <p:nvPr/>
          </p:nvSpPr>
          <p:spPr>
            <a:xfrm>
              <a:off x="2511469" y="4266218"/>
              <a:ext cx="779644" cy="94943"/>
            </a:xfrm>
            <a:custGeom>
              <a:avLst/>
              <a:gdLst/>
              <a:ahLst/>
              <a:cxnLst/>
              <a:rect l="l" t="t" r="r" b="b"/>
              <a:pathLst>
                <a:path w="10084" h="1228" extrusionOk="0">
                  <a:moveTo>
                    <a:pt x="10083" y="0"/>
                  </a:moveTo>
                  <a:lnTo>
                    <a:pt x="10083" y="0"/>
                  </a:lnTo>
                  <a:cubicBezTo>
                    <a:pt x="7891" y="263"/>
                    <a:pt x="5699" y="526"/>
                    <a:pt x="3595" y="789"/>
                  </a:cubicBezTo>
                  <a:lnTo>
                    <a:pt x="0" y="1140"/>
                  </a:lnTo>
                  <a:cubicBezTo>
                    <a:pt x="0" y="1140"/>
                    <a:pt x="0" y="1228"/>
                    <a:pt x="0" y="1228"/>
                  </a:cubicBezTo>
                  <a:lnTo>
                    <a:pt x="877" y="1228"/>
                  </a:lnTo>
                  <a:cubicBezTo>
                    <a:pt x="3946" y="965"/>
                    <a:pt x="7015" y="526"/>
                    <a:pt x="10083" y="0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342;p74">
              <a:extLst>
                <a:ext uri="{FF2B5EF4-FFF2-40B4-BE49-F238E27FC236}">
                  <a16:creationId xmlns:a16="http://schemas.microsoft.com/office/drawing/2014/main" id="{6CA3C3CD-CD1C-B23D-A116-A8C83D7486DC}"/>
                </a:ext>
              </a:extLst>
            </p:cNvPr>
            <p:cNvSpPr/>
            <p:nvPr/>
          </p:nvSpPr>
          <p:spPr>
            <a:xfrm>
              <a:off x="6205944" y="3357775"/>
              <a:ext cx="264495" cy="128884"/>
            </a:xfrm>
            <a:custGeom>
              <a:avLst/>
              <a:gdLst/>
              <a:ahLst/>
              <a:cxnLst/>
              <a:rect l="l" t="t" r="r" b="b"/>
              <a:pathLst>
                <a:path w="3421" h="1667" extrusionOk="0">
                  <a:moveTo>
                    <a:pt x="3333" y="1"/>
                  </a:moveTo>
                  <a:cubicBezTo>
                    <a:pt x="2281" y="615"/>
                    <a:pt x="1141" y="1141"/>
                    <a:pt x="1" y="1667"/>
                  </a:cubicBezTo>
                  <a:cubicBezTo>
                    <a:pt x="1141" y="1228"/>
                    <a:pt x="2281" y="790"/>
                    <a:pt x="3420" y="352"/>
                  </a:cubicBezTo>
                  <a:cubicBezTo>
                    <a:pt x="3420" y="176"/>
                    <a:pt x="3333" y="89"/>
                    <a:pt x="3333" y="1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43;p74">
              <a:extLst>
                <a:ext uri="{FF2B5EF4-FFF2-40B4-BE49-F238E27FC236}">
                  <a16:creationId xmlns:a16="http://schemas.microsoft.com/office/drawing/2014/main" id="{A4460BAE-EEE2-0355-A48B-5BFA02DDB46A}"/>
                </a:ext>
              </a:extLst>
            </p:cNvPr>
            <p:cNvSpPr/>
            <p:nvPr/>
          </p:nvSpPr>
          <p:spPr>
            <a:xfrm>
              <a:off x="2816475" y="4272945"/>
              <a:ext cx="3803125" cy="1335539"/>
            </a:xfrm>
            <a:custGeom>
              <a:avLst/>
              <a:gdLst/>
              <a:ahLst/>
              <a:cxnLst/>
              <a:rect l="l" t="t" r="r" b="b"/>
              <a:pathLst>
                <a:path w="49190" h="17274" extrusionOk="0">
                  <a:moveTo>
                    <a:pt x="49189" y="1"/>
                  </a:moveTo>
                  <a:cubicBezTo>
                    <a:pt x="39983" y="5086"/>
                    <a:pt x="29549" y="7454"/>
                    <a:pt x="19378" y="9646"/>
                  </a:cubicBezTo>
                  <a:cubicBezTo>
                    <a:pt x="12977" y="11048"/>
                    <a:pt x="6489" y="12188"/>
                    <a:pt x="1" y="13153"/>
                  </a:cubicBezTo>
                  <a:cubicBezTo>
                    <a:pt x="702" y="14556"/>
                    <a:pt x="1491" y="15959"/>
                    <a:pt x="2456" y="17274"/>
                  </a:cubicBezTo>
                  <a:cubicBezTo>
                    <a:pt x="7015" y="16046"/>
                    <a:pt x="11662" y="14906"/>
                    <a:pt x="16309" y="13503"/>
                  </a:cubicBezTo>
                  <a:cubicBezTo>
                    <a:pt x="27006" y="10347"/>
                    <a:pt x="38492" y="7892"/>
                    <a:pt x="48400" y="2456"/>
                  </a:cubicBezTo>
                  <a:cubicBezTo>
                    <a:pt x="48524" y="2394"/>
                    <a:pt x="48692" y="2332"/>
                    <a:pt x="48873" y="2332"/>
                  </a:cubicBezTo>
                  <a:cubicBezTo>
                    <a:pt x="48948" y="2332"/>
                    <a:pt x="49025" y="2342"/>
                    <a:pt x="49102" y="2368"/>
                  </a:cubicBezTo>
                  <a:cubicBezTo>
                    <a:pt x="49189" y="1579"/>
                    <a:pt x="49189" y="790"/>
                    <a:pt x="49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44;p74">
              <a:extLst>
                <a:ext uri="{FF2B5EF4-FFF2-40B4-BE49-F238E27FC236}">
                  <a16:creationId xmlns:a16="http://schemas.microsoft.com/office/drawing/2014/main" id="{DCBFB5F9-540E-F2B7-0A81-038C5616044F}"/>
                </a:ext>
              </a:extLst>
            </p:cNvPr>
            <p:cNvSpPr/>
            <p:nvPr/>
          </p:nvSpPr>
          <p:spPr>
            <a:xfrm>
              <a:off x="3216423" y="5872810"/>
              <a:ext cx="95020" cy="20411"/>
            </a:xfrm>
            <a:custGeom>
              <a:avLst/>
              <a:gdLst/>
              <a:ahLst/>
              <a:cxnLst/>
              <a:rect l="l" t="t" r="r" b="b"/>
              <a:pathLst>
                <a:path w="1229" h="264" extrusionOk="0">
                  <a:moveTo>
                    <a:pt x="1228" y="0"/>
                  </a:moveTo>
                  <a:lnTo>
                    <a:pt x="1" y="263"/>
                  </a:lnTo>
                  <a:lnTo>
                    <a:pt x="89" y="263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45;p74">
              <a:extLst>
                <a:ext uri="{FF2B5EF4-FFF2-40B4-BE49-F238E27FC236}">
                  <a16:creationId xmlns:a16="http://schemas.microsoft.com/office/drawing/2014/main" id="{661FFA70-4A7F-EB2E-DA26-805E0A184D06}"/>
                </a:ext>
              </a:extLst>
            </p:cNvPr>
            <p:cNvSpPr/>
            <p:nvPr/>
          </p:nvSpPr>
          <p:spPr>
            <a:xfrm>
              <a:off x="2850416" y="1500375"/>
              <a:ext cx="867784" cy="305162"/>
            </a:xfrm>
            <a:custGeom>
              <a:avLst/>
              <a:gdLst/>
              <a:ahLst/>
              <a:cxnLst/>
              <a:rect l="l" t="t" r="r" b="b"/>
              <a:pathLst>
                <a:path w="11224" h="3947" extrusionOk="0">
                  <a:moveTo>
                    <a:pt x="11223" y="0"/>
                  </a:moveTo>
                  <a:lnTo>
                    <a:pt x="11223" y="0"/>
                  </a:lnTo>
                  <a:cubicBezTo>
                    <a:pt x="7278" y="351"/>
                    <a:pt x="3507" y="1316"/>
                    <a:pt x="0" y="2894"/>
                  </a:cubicBezTo>
                  <a:cubicBezTo>
                    <a:pt x="88" y="3245"/>
                    <a:pt x="175" y="3595"/>
                    <a:pt x="175" y="3946"/>
                  </a:cubicBezTo>
                  <a:cubicBezTo>
                    <a:pt x="1929" y="3595"/>
                    <a:pt x="3683" y="3245"/>
                    <a:pt x="5436" y="2719"/>
                  </a:cubicBezTo>
                  <a:cubicBezTo>
                    <a:pt x="6225" y="2456"/>
                    <a:pt x="6927" y="2192"/>
                    <a:pt x="7628" y="1929"/>
                  </a:cubicBezTo>
                  <a:cubicBezTo>
                    <a:pt x="8856" y="1316"/>
                    <a:pt x="9996" y="614"/>
                    <a:pt x="11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46;p74">
              <a:extLst>
                <a:ext uri="{FF2B5EF4-FFF2-40B4-BE49-F238E27FC236}">
                  <a16:creationId xmlns:a16="http://schemas.microsoft.com/office/drawing/2014/main" id="{334F56FE-A4E2-17A9-A99F-4FB5520BD1E5}"/>
                </a:ext>
              </a:extLst>
            </p:cNvPr>
            <p:cNvSpPr/>
            <p:nvPr/>
          </p:nvSpPr>
          <p:spPr>
            <a:xfrm>
              <a:off x="5812800" y="3595052"/>
              <a:ext cx="94943" cy="34019"/>
            </a:xfrm>
            <a:custGeom>
              <a:avLst/>
              <a:gdLst/>
              <a:ahLst/>
              <a:cxnLst/>
              <a:rect l="l" t="t" r="r" b="b"/>
              <a:pathLst>
                <a:path w="1228" h="440" extrusionOk="0">
                  <a:moveTo>
                    <a:pt x="1228" y="1"/>
                  </a:moveTo>
                  <a:lnTo>
                    <a:pt x="1228" y="1"/>
                  </a:lnTo>
                  <a:cubicBezTo>
                    <a:pt x="877" y="88"/>
                    <a:pt x="526" y="264"/>
                    <a:pt x="88" y="351"/>
                  </a:cubicBezTo>
                  <a:cubicBezTo>
                    <a:pt x="88" y="351"/>
                    <a:pt x="88" y="391"/>
                    <a:pt x="61" y="417"/>
                  </a:cubicBezTo>
                  <a:lnTo>
                    <a:pt x="61" y="417"/>
                  </a:lnTo>
                  <a:lnTo>
                    <a:pt x="1228" y="1"/>
                  </a:lnTo>
                  <a:close/>
                  <a:moveTo>
                    <a:pt x="61" y="417"/>
                  </a:moveTo>
                  <a:lnTo>
                    <a:pt x="0" y="439"/>
                  </a:lnTo>
                  <a:cubicBezTo>
                    <a:pt x="29" y="439"/>
                    <a:pt x="48" y="430"/>
                    <a:pt x="61" y="417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47;p74">
              <a:extLst>
                <a:ext uri="{FF2B5EF4-FFF2-40B4-BE49-F238E27FC236}">
                  <a16:creationId xmlns:a16="http://schemas.microsoft.com/office/drawing/2014/main" id="{3AEACED9-814A-65CD-FB50-B37E5E0FB642}"/>
                </a:ext>
              </a:extLst>
            </p:cNvPr>
            <p:cNvSpPr/>
            <p:nvPr/>
          </p:nvSpPr>
          <p:spPr>
            <a:xfrm>
              <a:off x="4877294" y="1717319"/>
              <a:ext cx="67883" cy="33941"/>
            </a:xfrm>
            <a:custGeom>
              <a:avLst/>
              <a:gdLst/>
              <a:ahLst/>
              <a:cxnLst/>
              <a:rect l="l" t="t" r="r" b="b"/>
              <a:pathLst>
                <a:path w="878" h="439" extrusionOk="0">
                  <a:moveTo>
                    <a:pt x="877" y="0"/>
                  </a:moveTo>
                  <a:lnTo>
                    <a:pt x="877" y="0"/>
                  </a:lnTo>
                  <a:lnTo>
                    <a:pt x="1" y="439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48;p74">
              <a:extLst>
                <a:ext uri="{FF2B5EF4-FFF2-40B4-BE49-F238E27FC236}">
                  <a16:creationId xmlns:a16="http://schemas.microsoft.com/office/drawing/2014/main" id="{B2D438AD-F107-A4AA-757E-8D54D0E5638B}"/>
                </a:ext>
              </a:extLst>
            </p:cNvPr>
            <p:cNvSpPr/>
            <p:nvPr/>
          </p:nvSpPr>
          <p:spPr>
            <a:xfrm>
              <a:off x="4992570" y="1798653"/>
              <a:ext cx="149218" cy="88216"/>
            </a:xfrm>
            <a:custGeom>
              <a:avLst/>
              <a:gdLst/>
              <a:ahLst/>
              <a:cxnLst/>
              <a:rect l="l" t="t" r="r" b="b"/>
              <a:pathLst>
                <a:path w="1930" h="1141" extrusionOk="0">
                  <a:moveTo>
                    <a:pt x="1666" y="0"/>
                  </a:moveTo>
                  <a:lnTo>
                    <a:pt x="0" y="1140"/>
                  </a:lnTo>
                  <a:lnTo>
                    <a:pt x="1929" y="88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49;p74">
              <a:extLst>
                <a:ext uri="{FF2B5EF4-FFF2-40B4-BE49-F238E27FC236}">
                  <a16:creationId xmlns:a16="http://schemas.microsoft.com/office/drawing/2014/main" id="{B542F72A-BF5B-62DC-E56C-134518D764E2}"/>
                </a:ext>
              </a:extLst>
            </p:cNvPr>
            <p:cNvSpPr/>
            <p:nvPr/>
          </p:nvSpPr>
          <p:spPr>
            <a:xfrm>
              <a:off x="2606334" y="2469742"/>
              <a:ext cx="291555" cy="67883"/>
            </a:xfrm>
            <a:custGeom>
              <a:avLst/>
              <a:gdLst/>
              <a:ahLst/>
              <a:cxnLst/>
              <a:rect l="l" t="t" r="r" b="b"/>
              <a:pathLst>
                <a:path w="3771" h="878" extrusionOk="0">
                  <a:moveTo>
                    <a:pt x="3771" y="1"/>
                  </a:moveTo>
                  <a:lnTo>
                    <a:pt x="1" y="878"/>
                  </a:lnTo>
                  <a:cubicBezTo>
                    <a:pt x="790" y="790"/>
                    <a:pt x="1667" y="527"/>
                    <a:pt x="2368" y="351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50;p74">
              <a:extLst>
                <a:ext uri="{FF2B5EF4-FFF2-40B4-BE49-F238E27FC236}">
                  <a16:creationId xmlns:a16="http://schemas.microsoft.com/office/drawing/2014/main" id="{BF2DFA6A-C089-EF08-BD03-62EAED0368DA}"/>
                </a:ext>
              </a:extLst>
            </p:cNvPr>
            <p:cNvSpPr/>
            <p:nvPr/>
          </p:nvSpPr>
          <p:spPr>
            <a:xfrm>
              <a:off x="3060557" y="5601669"/>
              <a:ext cx="325419" cy="94943"/>
            </a:xfrm>
            <a:custGeom>
              <a:avLst/>
              <a:gdLst/>
              <a:ahLst/>
              <a:cxnLst/>
              <a:rect l="l" t="t" r="r" b="b"/>
              <a:pathLst>
                <a:path w="4209" h="1228" extrusionOk="0">
                  <a:moveTo>
                    <a:pt x="4209" y="0"/>
                  </a:moveTo>
                  <a:lnTo>
                    <a:pt x="0" y="1052"/>
                  </a:lnTo>
                  <a:lnTo>
                    <a:pt x="88" y="1228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51;p74">
              <a:extLst>
                <a:ext uri="{FF2B5EF4-FFF2-40B4-BE49-F238E27FC236}">
                  <a16:creationId xmlns:a16="http://schemas.microsoft.com/office/drawing/2014/main" id="{2009F0A6-ADC6-5815-75BE-333F8663BD27}"/>
                </a:ext>
              </a:extLst>
            </p:cNvPr>
            <p:cNvSpPr/>
            <p:nvPr/>
          </p:nvSpPr>
          <p:spPr>
            <a:xfrm>
              <a:off x="3257090" y="4930503"/>
              <a:ext cx="3274368" cy="1389814"/>
            </a:xfrm>
            <a:custGeom>
              <a:avLst/>
              <a:gdLst/>
              <a:ahLst/>
              <a:cxnLst/>
              <a:rect l="l" t="t" r="r" b="b"/>
              <a:pathLst>
                <a:path w="42351" h="17976" extrusionOk="0">
                  <a:moveTo>
                    <a:pt x="29900" y="9207"/>
                  </a:moveTo>
                  <a:cubicBezTo>
                    <a:pt x="31127" y="9207"/>
                    <a:pt x="29900" y="10259"/>
                    <a:pt x="29198" y="10259"/>
                  </a:cubicBezTo>
                  <a:cubicBezTo>
                    <a:pt x="28059" y="10172"/>
                    <a:pt x="29286" y="9207"/>
                    <a:pt x="29900" y="9207"/>
                  </a:cubicBezTo>
                  <a:close/>
                  <a:moveTo>
                    <a:pt x="16309" y="11224"/>
                  </a:moveTo>
                  <a:cubicBezTo>
                    <a:pt x="17537" y="11224"/>
                    <a:pt x="16309" y="12276"/>
                    <a:pt x="15608" y="12276"/>
                  </a:cubicBezTo>
                  <a:cubicBezTo>
                    <a:pt x="14381" y="12188"/>
                    <a:pt x="15608" y="11224"/>
                    <a:pt x="16309" y="11224"/>
                  </a:cubicBezTo>
                  <a:close/>
                  <a:moveTo>
                    <a:pt x="42351" y="1"/>
                  </a:moveTo>
                  <a:lnTo>
                    <a:pt x="42351" y="1"/>
                  </a:lnTo>
                  <a:cubicBezTo>
                    <a:pt x="28760" y="5875"/>
                    <a:pt x="14468" y="9733"/>
                    <a:pt x="1" y="12977"/>
                  </a:cubicBezTo>
                  <a:cubicBezTo>
                    <a:pt x="1667" y="14819"/>
                    <a:pt x="3596" y="16485"/>
                    <a:pt x="5612" y="17975"/>
                  </a:cubicBezTo>
                  <a:cubicBezTo>
                    <a:pt x="9120" y="17449"/>
                    <a:pt x="12715" y="16748"/>
                    <a:pt x="16222" y="16046"/>
                  </a:cubicBezTo>
                  <a:cubicBezTo>
                    <a:pt x="16836" y="15871"/>
                    <a:pt x="17362" y="15783"/>
                    <a:pt x="17975" y="15608"/>
                  </a:cubicBezTo>
                  <a:cubicBezTo>
                    <a:pt x="20167" y="14994"/>
                    <a:pt x="22272" y="14380"/>
                    <a:pt x="24376" y="13767"/>
                  </a:cubicBezTo>
                  <a:cubicBezTo>
                    <a:pt x="29286" y="12188"/>
                    <a:pt x="34021" y="10259"/>
                    <a:pt x="38843" y="8243"/>
                  </a:cubicBezTo>
                  <a:lnTo>
                    <a:pt x="39019" y="8243"/>
                  </a:lnTo>
                  <a:cubicBezTo>
                    <a:pt x="39720" y="6840"/>
                    <a:pt x="40422" y="5437"/>
                    <a:pt x="40948" y="3946"/>
                  </a:cubicBezTo>
                  <a:lnTo>
                    <a:pt x="40948" y="3946"/>
                  </a:lnTo>
                  <a:cubicBezTo>
                    <a:pt x="38317" y="5086"/>
                    <a:pt x="35599" y="6401"/>
                    <a:pt x="33056" y="7804"/>
                  </a:cubicBezTo>
                  <a:cubicBezTo>
                    <a:pt x="32905" y="7905"/>
                    <a:pt x="32227" y="8007"/>
                    <a:pt x="31833" y="8007"/>
                  </a:cubicBezTo>
                  <a:cubicBezTo>
                    <a:pt x="31544" y="8007"/>
                    <a:pt x="31408" y="7952"/>
                    <a:pt x="31741" y="7804"/>
                  </a:cubicBezTo>
                  <a:cubicBezTo>
                    <a:pt x="34635" y="6138"/>
                    <a:pt x="37703" y="4648"/>
                    <a:pt x="40772" y="3420"/>
                  </a:cubicBezTo>
                  <a:cubicBezTo>
                    <a:pt x="40948" y="3333"/>
                    <a:pt x="41123" y="3333"/>
                    <a:pt x="41211" y="3333"/>
                  </a:cubicBezTo>
                  <a:cubicBezTo>
                    <a:pt x="41649" y="2193"/>
                    <a:pt x="42000" y="1141"/>
                    <a:pt x="42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52;p74">
              <a:extLst>
                <a:ext uri="{FF2B5EF4-FFF2-40B4-BE49-F238E27FC236}">
                  <a16:creationId xmlns:a16="http://schemas.microsoft.com/office/drawing/2014/main" id="{519E9E09-8195-310D-2533-468154571FF9}"/>
                </a:ext>
              </a:extLst>
            </p:cNvPr>
            <p:cNvSpPr/>
            <p:nvPr/>
          </p:nvSpPr>
          <p:spPr>
            <a:xfrm>
              <a:off x="2640275" y="1513905"/>
              <a:ext cx="2176108" cy="908451"/>
            </a:xfrm>
            <a:custGeom>
              <a:avLst/>
              <a:gdLst/>
              <a:ahLst/>
              <a:cxnLst/>
              <a:rect l="l" t="t" r="r" b="b"/>
              <a:pathLst>
                <a:path w="28146" h="11750" extrusionOk="0">
                  <a:moveTo>
                    <a:pt x="20342" y="1"/>
                  </a:moveTo>
                  <a:cubicBezTo>
                    <a:pt x="14555" y="3508"/>
                    <a:pt x="8242" y="5963"/>
                    <a:pt x="1666" y="7278"/>
                  </a:cubicBezTo>
                  <a:cubicBezTo>
                    <a:pt x="1491" y="7629"/>
                    <a:pt x="1315" y="8067"/>
                    <a:pt x="1228" y="8506"/>
                  </a:cubicBezTo>
                  <a:cubicBezTo>
                    <a:pt x="1315" y="8594"/>
                    <a:pt x="1491" y="8769"/>
                    <a:pt x="1491" y="8944"/>
                  </a:cubicBezTo>
                  <a:lnTo>
                    <a:pt x="1491" y="9120"/>
                  </a:lnTo>
                  <a:cubicBezTo>
                    <a:pt x="1491" y="9470"/>
                    <a:pt x="1052" y="9646"/>
                    <a:pt x="701" y="9733"/>
                  </a:cubicBezTo>
                  <a:cubicBezTo>
                    <a:pt x="438" y="10435"/>
                    <a:pt x="263" y="11136"/>
                    <a:pt x="0" y="11750"/>
                  </a:cubicBezTo>
                  <a:lnTo>
                    <a:pt x="0" y="11750"/>
                  </a:lnTo>
                  <a:cubicBezTo>
                    <a:pt x="9733" y="9558"/>
                    <a:pt x="19202" y="6928"/>
                    <a:pt x="28145" y="1930"/>
                  </a:cubicBezTo>
                  <a:cubicBezTo>
                    <a:pt x="26918" y="1404"/>
                    <a:pt x="25603" y="1053"/>
                    <a:pt x="24287" y="702"/>
                  </a:cubicBezTo>
                  <a:cubicBezTo>
                    <a:pt x="24200" y="878"/>
                    <a:pt x="24112" y="965"/>
                    <a:pt x="24024" y="965"/>
                  </a:cubicBezTo>
                  <a:cubicBezTo>
                    <a:pt x="22797" y="1579"/>
                    <a:pt x="21569" y="2193"/>
                    <a:pt x="20254" y="2719"/>
                  </a:cubicBezTo>
                  <a:cubicBezTo>
                    <a:pt x="20079" y="2763"/>
                    <a:pt x="19838" y="2829"/>
                    <a:pt x="19608" y="2829"/>
                  </a:cubicBezTo>
                  <a:cubicBezTo>
                    <a:pt x="19377" y="2829"/>
                    <a:pt x="19158" y="2763"/>
                    <a:pt x="19027" y="2544"/>
                  </a:cubicBezTo>
                  <a:cubicBezTo>
                    <a:pt x="18764" y="2193"/>
                    <a:pt x="19114" y="1754"/>
                    <a:pt x="19465" y="1667"/>
                  </a:cubicBezTo>
                  <a:cubicBezTo>
                    <a:pt x="20430" y="1228"/>
                    <a:pt x="21394" y="790"/>
                    <a:pt x="22271" y="352"/>
                  </a:cubicBezTo>
                  <a:cubicBezTo>
                    <a:pt x="21920" y="264"/>
                    <a:pt x="21569" y="176"/>
                    <a:pt x="21131" y="89"/>
                  </a:cubicBezTo>
                  <a:cubicBezTo>
                    <a:pt x="20780" y="89"/>
                    <a:pt x="20605" y="89"/>
                    <a:pt x="20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4353;p74">
              <a:extLst>
                <a:ext uri="{FF2B5EF4-FFF2-40B4-BE49-F238E27FC236}">
                  <a16:creationId xmlns:a16="http://schemas.microsoft.com/office/drawing/2014/main" id="{84C5642F-7EE3-3B5A-9F22-56B9101AD6B0}"/>
                </a:ext>
              </a:extLst>
            </p:cNvPr>
            <p:cNvSpPr/>
            <p:nvPr/>
          </p:nvSpPr>
          <p:spPr>
            <a:xfrm>
              <a:off x="2491135" y="1839321"/>
              <a:ext cx="3104816" cy="1227066"/>
            </a:xfrm>
            <a:custGeom>
              <a:avLst/>
              <a:gdLst/>
              <a:ahLst/>
              <a:cxnLst/>
              <a:rect l="l" t="t" r="r" b="b"/>
              <a:pathLst>
                <a:path w="40158" h="15871" extrusionOk="0">
                  <a:moveTo>
                    <a:pt x="35072" y="0"/>
                  </a:moveTo>
                  <a:cubicBezTo>
                    <a:pt x="24288" y="5700"/>
                    <a:pt x="12538" y="11136"/>
                    <a:pt x="438" y="13591"/>
                  </a:cubicBezTo>
                  <a:cubicBezTo>
                    <a:pt x="263" y="14380"/>
                    <a:pt x="88" y="15082"/>
                    <a:pt x="0" y="15871"/>
                  </a:cubicBezTo>
                  <a:lnTo>
                    <a:pt x="2367" y="15432"/>
                  </a:lnTo>
                  <a:cubicBezTo>
                    <a:pt x="12363" y="13679"/>
                    <a:pt x="22096" y="10961"/>
                    <a:pt x="31653" y="7366"/>
                  </a:cubicBezTo>
                  <a:cubicBezTo>
                    <a:pt x="34546" y="6226"/>
                    <a:pt x="37440" y="4911"/>
                    <a:pt x="40158" y="3508"/>
                  </a:cubicBezTo>
                  <a:cubicBezTo>
                    <a:pt x="38579" y="2193"/>
                    <a:pt x="36826" y="965"/>
                    <a:pt x="35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4354;p74">
              <a:extLst>
                <a:ext uri="{FF2B5EF4-FFF2-40B4-BE49-F238E27FC236}">
                  <a16:creationId xmlns:a16="http://schemas.microsoft.com/office/drawing/2014/main" id="{5ABD980C-4CF5-F54E-3D14-105ECF67CCF1}"/>
                </a:ext>
              </a:extLst>
            </p:cNvPr>
            <p:cNvSpPr/>
            <p:nvPr/>
          </p:nvSpPr>
          <p:spPr>
            <a:xfrm>
              <a:off x="2531803" y="1710515"/>
              <a:ext cx="2589589" cy="1132201"/>
            </a:xfrm>
            <a:custGeom>
              <a:avLst/>
              <a:gdLst/>
              <a:ahLst/>
              <a:cxnLst/>
              <a:rect l="l" t="t" r="r" b="b"/>
              <a:pathLst>
                <a:path w="33494" h="14644" extrusionOk="0">
                  <a:moveTo>
                    <a:pt x="31214" y="1"/>
                  </a:moveTo>
                  <a:lnTo>
                    <a:pt x="31214" y="88"/>
                  </a:lnTo>
                  <a:lnTo>
                    <a:pt x="30338" y="527"/>
                  </a:lnTo>
                  <a:cubicBezTo>
                    <a:pt x="22183" y="5086"/>
                    <a:pt x="13591" y="7716"/>
                    <a:pt x="4735" y="9821"/>
                  </a:cubicBezTo>
                  <a:lnTo>
                    <a:pt x="3332" y="10171"/>
                  </a:lnTo>
                  <a:cubicBezTo>
                    <a:pt x="2543" y="10347"/>
                    <a:pt x="1754" y="10522"/>
                    <a:pt x="965" y="10698"/>
                  </a:cubicBezTo>
                  <a:cubicBezTo>
                    <a:pt x="614" y="12013"/>
                    <a:pt x="263" y="13328"/>
                    <a:pt x="0" y="14643"/>
                  </a:cubicBezTo>
                  <a:cubicBezTo>
                    <a:pt x="11136" y="12363"/>
                    <a:pt x="21920" y="7453"/>
                    <a:pt x="31828" y="2193"/>
                  </a:cubicBezTo>
                  <a:lnTo>
                    <a:pt x="33494" y="1140"/>
                  </a:lnTo>
                  <a:cubicBezTo>
                    <a:pt x="32793" y="790"/>
                    <a:pt x="32003" y="351"/>
                    <a:pt x="3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4355;p74">
              <a:extLst>
                <a:ext uri="{FF2B5EF4-FFF2-40B4-BE49-F238E27FC236}">
                  <a16:creationId xmlns:a16="http://schemas.microsoft.com/office/drawing/2014/main" id="{A1432F36-1017-5DEF-938A-89681920FD79}"/>
                </a:ext>
              </a:extLst>
            </p:cNvPr>
            <p:cNvSpPr/>
            <p:nvPr/>
          </p:nvSpPr>
          <p:spPr>
            <a:xfrm>
              <a:off x="2674139" y="2408741"/>
              <a:ext cx="2264247" cy="630504"/>
            </a:xfrm>
            <a:custGeom>
              <a:avLst/>
              <a:gdLst/>
              <a:ahLst/>
              <a:cxnLst/>
              <a:rect l="l" t="t" r="r" b="b"/>
              <a:pathLst>
                <a:path w="29286" h="8155" extrusionOk="0">
                  <a:moveTo>
                    <a:pt x="29286" y="1"/>
                  </a:moveTo>
                  <a:cubicBezTo>
                    <a:pt x="19729" y="3596"/>
                    <a:pt x="9996" y="6314"/>
                    <a:pt x="0" y="8155"/>
                  </a:cubicBezTo>
                  <a:cubicBezTo>
                    <a:pt x="9996" y="6401"/>
                    <a:pt x="19816" y="3683"/>
                    <a:pt x="29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4356;p74">
              <a:extLst>
                <a:ext uri="{FF2B5EF4-FFF2-40B4-BE49-F238E27FC236}">
                  <a16:creationId xmlns:a16="http://schemas.microsoft.com/office/drawing/2014/main" id="{736FEA22-4B20-461E-7448-86D9B290C499}"/>
                </a:ext>
              </a:extLst>
            </p:cNvPr>
            <p:cNvSpPr/>
            <p:nvPr/>
          </p:nvSpPr>
          <p:spPr>
            <a:xfrm>
              <a:off x="2450390" y="2144403"/>
              <a:ext cx="3477706" cy="1281264"/>
            </a:xfrm>
            <a:custGeom>
              <a:avLst/>
              <a:gdLst/>
              <a:ahLst/>
              <a:cxnLst/>
              <a:rect l="l" t="t" r="r" b="b"/>
              <a:pathLst>
                <a:path w="44981" h="16572" extrusionOk="0">
                  <a:moveTo>
                    <a:pt x="25838" y="7885"/>
                  </a:moveTo>
                  <a:cubicBezTo>
                    <a:pt x="26715" y="7885"/>
                    <a:pt x="25570" y="8680"/>
                    <a:pt x="24902" y="8680"/>
                  </a:cubicBezTo>
                  <a:lnTo>
                    <a:pt x="24902" y="8768"/>
                  </a:lnTo>
                  <a:cubicBezTo>
                    <a:pt x="23762" y="8768"/>
                    <a:pt x="25078" y="7891"/>
                    <a:pt x="25691" y="7891"/>
                  </a:cubicBezTo>
                  <a:cubicBezTo>
                    <a:pt x="25746" y="7887"/>
                    <a:pt x="25795" y="7885"/>
                    <a:pt x="25838" y="7885"/>
                  </a:cubicBezTo>
                  <a:close/>
                  <a:moveTo>
                    <a:pt x="41211" y="0"/>
                  </a:moveTo>
                  <a:cubicBezTo>
                    <a:pt x="28585" y="6313"/>
                    <a:pt x="14556" y="10171"/>
                    <a:pt x="439" y="12451"/>
                  </a:cubicBezTo>
                  <a:cubicBezTo>
                    <a:pt x="264" y="13854"/>
                    <a:pt x="89" y="15169"/>
                    <a:pt x="1" y="16572"/>
                  </a:cubicBezTo>
                  <a:cubicBezTo>
                    <a:pt x="15608" y="14643"/>
                    <a:pt x="30777" y="10259"/>
                    <a:pt x="44981" y="3683"/>
                  </a:cubicBezTo>
                  <a:cubicBezTo>
                    <a:pt x="43841" y="2367"/>
                    <a:pt x="42526" y="1140"/>
                    <a:pt x="4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4357;p74">
              <a:extLst>
                <a:ext uri="{FF2B5EF4-FFF2-40B4-BE49-F238E27FC236}">
                  <a16:creationId xmlns:a16="http://schemas.microsoft.com/office/drawing/2014/main" id="{49B586F5-E8F1-F6C2-2334-D900B85C133C}"/>
                </a:ext>
              </a:extLst>
            </p:cNvPr>
            <p:cNvSpPr/>
            <p:nvPr/>
          </p:nvSpPr>
          <p:spPr>
            <a:xfrm>
              <a:off x="4172263" y="3283243"/>
              <a:ext cx="833920" cy="305162"/>
            </a:xfrm>
            <a:custGeom>
              <a:avLst/>
              <a:gdLst/>
              <a:ahLst/>
              <a:cxnLst/>
              <a:rect l="l" t="t" r="r" b="b"/>
              <a:pathLst>
                <a:path w="10786" h="3947" extrusionOk="0">
                  <a:moveTo>
                    <a:pt x="10785" y="0"/>
                  </a:moveTo>
                  <a:cubicBezTo>
                    <a:pt x="7278" y="1491"/>
                    <a:pt x="3683" y="2806"/>
                    <a:pt x="1" y="3946"/>
                  </a:cubicBezTo>
                  <a:cubicBezTo>
                    <a:pt x="3683" y="2806"/>
                    <a:pt x="7278" y="1491"/>
                    <a:pt x="10785" y="0"/>
                  </a:cubicBezTo>
                  <a:close/>
                </a:path>
              </a:pathLst>
            </a:custGeom>
            <a:solidFill>
              <a:srgbClr val="B53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4358;p74">
              <a:extLst>
                <a:ext uri="{FF2B5EF4-FFF2-40B4-BE49-F238E27FC236}">
                  <a16:creationId xmlns:a16="http://schemas.microsoft.com/office/drawing/2014/main" id="{832DA1A5-17A2-72B0-B20F-BFED4BD8DCC2}"/>
                </a:ext>
              </a:extLst>
            </p:cNvPr>
            <p:cNvSpPr/>
            <p:nvPr/>
          </p:nvSpPr>
          <p:spPr>
            <a:xfrm>
              <a:off x="2470801" y="2727353"/>
              <a:ext cx="3992856" cy="1627017"/>
            </a:xfrm>
            <a:custGeom>
              <a:avLst/>
              <a:gdLst/>
              <a:ahLst/>
              <a:cxnLst/>
              <a:rect l="l" t="t" r="r" b="b"/>
              <a:pathLst>
                <a:path w="51644" h="21044" extrusionOk="0">
                  <a:moveTo>
                    <a:pt x="24550" y="11399"/>
                  </a:moveTo>
                  <a:lnTo>
                    <a:pt x="22797" y="12013"/>
                  </a:lnTo>
                  <a:lnTo>
                    <a:pt x="20448" y="12709"/>
                  </a:lnTo>
                  <a:lnTo>
                    <a:pt x="20448" y="12709"/>
                  </a:lnTo>
                  <a:cubicBezTo>
                    <a:pt x="21865" y="12272"/>
                    <a:pt x="23232" y="11860"/>
                    <a:pt x="24550" y="11399"/>
                  </a:cubicBezTo>
                  <a:close/>
                  <a:moveTo>
                    <a:pt x="20376" y="12731"/>
                  </a:moveTo>
                  <a:lnTo>
                    <a:pt x="19027" y="13153"/>
                  </a:lnTo>
                  <a:cubicBezTo>
                    <a:pt x="19481" y="13008"/>
                    <a:pt x="19931" y="12868"/>
                    <a:pt x="20376" y="12731"/>
                  </a:cubicBezTo>
                  <a:close/>
                  <a:moveTo>
                    <a:pt x="26041" y="14117"/>
                  </a:moveTo>
                  <a:cubicBezTo>
                    <a:pt x="27269" y="14117"/>
                    <a:pt x="25778" y="14994"/>
                    <a:pt x="25340" y="14994"/>
                  </a:cubicBezTo>
                  <a:cubicBezTo>
                    <a:pt x="24112" y="14994"/>
                    <a:pt x="25515" y="14117"/>
                    <a:pt x="26041" y="14117"/>
                  </a:cubicBezTo>
                  <a:close/>
                  <a:moveTo>
                    <a:pt x="9996" y="16923"/>
                  </a:moveTo>
                  <a:cubicBezTo>
                    <a:pt x="10872" y="16923"/>
                    <a:pt x="9206" y="17712"/>
                    <a:pt x="8856" y="17712"/>
                  </a:cubicBezTo>
                  <a:cubicBezTo>
                    <a:pt x="7979" y="17712"/>
                    <a:pt x="9645" y="16923"/>
                    <a:pt x="9996" y="16923"/>
                  </a:cubicBezTo>
                  <a:close/>
                  <a:moveTo>
                    <a:pt x="47610" y="1"/>
                  </a:moveTo>
                  <a:cubicBezTo>
                    <a:pt x="39281" y="5875"/>
                    <a:pt x="29285" y="9821"/>
                    <a:pt x="19640" y="12714"/>
                  </a:cubicBezTo>
                  <a:cubicBezTo>
                    <a:pt x="13152" y="14643"/>
                    <a:pt x="6488" y="15608"/>
                    <a:pt x="0" y="17624"/>
                  </a:cubicBezTo>
                  <a:cubicBezTo>
                    <a:pt x="175" y="18677"/>
                    <a:pt x="351" y="19904"/>
                    <a:pt x="526" y="21044"/>
                  </a:cubicBezTo>
                  <a:lnTo>
                    <a:pt x="4121" y="20693"/>
                  </a:lnTo>
                  <a:cubicBezTo>
                    <a:pt x="6313" y="20430"/>
                    <a:pt x="8505" y="20167"/>
                    <a:pt x="10697" y="19816"/>
                  </a:cubicBezTo>
                  <a:cubicBezTo>
                    <a:pt x="12889" y="19466"/>
                    <a:pt x="15081" y="19027"/>
                    <a:pt x="17185" y="18677"/>
                  </a:cubicBezTo>
                  <a:cubicBezTo>
                    <a:pt x="26041" y="16923"/>
                    <a:pt x="34721" y="14643"/>
                    <a:pt x="43226" y="11662"/>
                  </a:cubicBezTo>
                  <a:cubicBezTo>
                    <a:pt x="43314" y="11662"/>
                    <a:pt x="43314" y="11574"/>
                    <a:pt x="43314" y="11574"/>
                  </a:cubicBezTo>
                  <a:cubicBezTo>
                    <a:pt x="43752" y="11487"/>
                    <a:pt x="44103" y="11311"/>
                    <a:pt x="44454" y="11224"/>
                  </a:cubicBezTo>
                  <a:cubicBezTo>
                    <a:pt x="45681" y="10785"/>
                    <a:pt x="46997" y="10347"/>
                    <a:pt x="48224" y="9821"/>
                  </a:cubicBezTo>
                  <a:cubicBezTo>
                    <a:pt x="49364" y="9295"/>
                    <a:pt x="50504" y="8769"/>
                    <a:pt x="51644" y="8155"/>
                  </a:cubicBezTo>
                  <a:cubicBezTo>
                    <a:pt x="51293" y="7190"/>
                    <a:pt x="50942" y="6314"/>
                    <a:pt x="50504" y="5437"/>
                  </a:cubicBezTo>
                  <a:cubicBezTo>
                    <a:pt x="50416" y="5524"/>
                    <a:pt x="50241" y="5700"/>
                    <a:pt x="50065" y="5700"/>
                  </a:cubicBezTo>
                  <a:lnTo>
                    <a:pt x="41736" y="8418"/>
                  </a:lnTo>
                  <a:cubicBezTo>
                    <a:pt x="41559" y="8491"/>
                    <a:pt x="41405" y="8523"/>
                    <a:pt x="41275" y="8523"/>
                  </a:cubicBezTo>
                  <a:cubicBezTo>
                    <a:pt x="40632" y="8523"/>
                    <a:pt x="40597" y="7745"/>
                    <a:pt x="41473" y="7453"/>
                  </a:cubicBezTo>
                  <a:lnTo>
                    <a:pt x="49890" y="4735"/>
                  </a:lnTo>
                  <a:cubicBezTo>
                    <a:pt x="49978" y="4735"/>
                    <a:pt x="50153" y="4648"/>
                    <a:pt x="50241" y="4648"/>
                  </a:cubicBezTo>
                  <a:cubicBezTo>
                    <a:pt x="49452" y="3069"/>
                    <a:pt x="48663" y="1491"/>
                    <a:pt x="47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4359;p74">
              <a:extLst>
                <a:ext uri="{FF2B5EF4-FFF2-40B4-BE49-F238E27FC236}">
                  <a16:creationId xmlns:a16="http://schemas.microsoft.com/office/drawing/2014/main" id="{5206F2E8-69C5-477B-58D1-0972B015FAAE}"/>
                </a:ext>
              </a:extLst>
            </p:cNvPr>
            <p:cNvSpPr/>
            <p:nvPr/>
          </p:nvSpPr>
          <p:spPr>
            <a:xfrm>
              <a:off x="2653805" y="3622190"/>
              <a:ext cx="3965796" cy="1599879"/>
            </a:xfrm>
            <a:custGeom>
              <a:avLst/>
              <a:gdLst/>
              <a:ahLst/>
              <a:cxnLst/>
              <a:rect l="l" t="t" r="r" b="b"/>
              <a:pathLst>
                <a:path w="51294" h="20693" extrusionOk="0">
                  <a:moveTo>
                    <a:pt x="29549" y="12451"/>
                  </a:moveTo>
                  <a:cubicBezTo>
                    <a:pt x="29812" y="12451"/>
                    <a:pt x="30250" y="12714"/>
                    <a:pt x="29987" y="13065"/>
                  </a:cubicBezTo>
                  <a:cubicBezTo>
                    <a:pt x="29724" y="13415"/>
                    <a:pt x="29286" y="13591"/>
                    <a:pt x="28847" y="13591"/>
                  </a:cubicBezTo>
                  <a:lnTo>
                    <a:pt x="28672" y="13591"/>
                  </a:lnTo>
                  <a:cubicBezTo>
                    <a:pt x="28321" y="13591"/>
                    <a:pt x="27970" y="13328"/>
                    <a:pt x="28146" y="12977"/>
                  </a:cubicBezTo>
                  <a:cubicBezTo>
                    <a:pt x="28409" y="12626"/>
                    <a:pt x="28935" y="12451"/>
                    <a:pt x="29373" y="12451"/>
                  </a:cubicBezTo>
                  <a:close/>
                  <a:moveTo>
                    <a:pt x="6752" y="17186"/>
                  </a:moveTo>
                  <a:cubicBezTo>
                    <a:pt x="7979" y="17186"/>
                    <a:pt x="6927" y="18413"/>
                    <a:pt x="6138" y="18413"/>
                  </a:cubicBezTo>
                  <a:cubicBezTo>
                    <a:pt x="4910" y="18413"/>
                    <a:pt x="5963" y="17186"/>
                    <a:pt x="6752" y="17186"/>
                  </a:cubicBezTo>
                  <a:close/>
                  <a:moveTo>
                    <a:pt x="50241" y="0"/>
                  </a:moveTo>
                  <a:cubicBezTo>
                    <a:pt x="45594" y="2280"/>
                    <a:pt x="40772" y="4384"/>
                    <a:pt x="35862" y="6138"/>
                  </a:cubicBezTo>
                  <a:cubicBezTo>
                    <a:pt x="30601" y="8242"/>
                    <a:pt x="25340" y="9996"/>
                    <a:pt x="19992" y="11574"/>
                  </a:cubicBezTo>
                  <a:lnTo>
                    <a:pt x="17975" y="12276"/>
                  </a:lnTo>
                  <a:cubicBezTo>
                    <a:pt x="13152" y="13766"/>
                    <a:pt x="8242" y="14906"/>
                    <a:pt x="3245" y="15695"/>
                  </a:cubicBezTo>
                  <a:cubicBezTo>
                    <a:pt x="2192" y="15958"/>
                    <a:pt x="1053" y="16134"/>
                    <a:pt x="0" y="16397"/>
                  </a:cubicBezTo>
                  <a:cubicBezTo>
                    <a:pt x="88" y="16660"/>
                    <a:pt x="176" y="17010"/>
                    <a:pt x="263" y="17273"/>
                  </a:cubicBezTo>
                  <a:cubicBezTo>
                    <a:pt x="702" y="18501"/>
                    <a:pt x="1140" y="19553"/>
                    <a:pt x="1666" y="20693"/>
                  </a:cubicBezTo>
                  <a:cubicBezTo>
                    <a:pt x="7453" y="19816"/>
                    <a:pt x="13152" y="18852"/>
                    <a:pt x="18852" y="17624"/>
                  </a:cubicBezTo>
                  <a:cubicBezTo>
                    <a:pt x="29899" y="15344"/>
                    <a:pt x="41473" y="12977"/>
                    <a:pt x="51293" y="7190"/>
                  </a:cubicBezTo>
                  <a:cubicBezTo>
                    <a:pt x="51293" y="6138"/>
                    <a:pt x="51118" y="4998"/>
                    <a:pt x="51030" y="3946"/>
                  </a:cubicBezTo>
                  <a:cubicBezTo>
                    <a:pt x="50855" y="4034"/>
                    <a:pt x="50680" y="4121"/>
                    <a:pt x="50504" y="4209"/>
                  </a:cubicBezTo>
                  <a:lnTo>
                    <a:pt x="39983" y="7629"/>
                  </a:lnTo>
                  <a:cubicBezTo>
                    <a:pt x="39790" y="7701"/>
                    <a:pt x="39563" y="7734"/>
                    <a:pt x="39362" y="7734"/>
                  </a:cubicBezTo>
                  <a:cubicBezTo>
                    <a:pt x="38833" y="7734"/>
                    <a:pt x="38479" y="7508"/>
                    <a:pt x="39369" y="7190"/>
                  </a:cubicBezTo>
                  <a:lnTo>
                    <a:pt x="49890" y="3771"/>
                  </a:lnTo>
                  <a:cubicBezTo>
                    <a:pt x="50066" y="3683"/>
                    <a:pt x="50241" y="3639"/>
                    <a:pt x="50417" y="3639"/>
                  </a:cubicBezTo>
                  <a:cubicBezTo>
                    <a:pt x="50592" y="3639"/>
                    <a:pt x="50767" y="3683"/>
                    <a:pt x="50943" y="3771"/>
                  </a:cubicBezTo>
                  <a:cubicBezTo>
                    <a:pt x="50767" y="2455"/>
                    <a:pt x="50592" y="1228"/>
                    <a:pt x="50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4360;p74">
              <a:extLst>
                <a:ext uri="{FF2B5EF4-FFF2-40B4-BE49-F238E27FC236}">
                  <a16:creationId xmlns:a16="http://schemas.microsoft.com/office/drawing/2014/main" id="{5164C723-5787-496E-2902-5F11E23C651C}"/>
                </a:ext>
              </a:extLst>
            </p:cNvPr>
            <p:cNvSpPr/>
            <p:nvPr/>
          </p:nvSpPr>
          <p:spPr>
            <a:xfrm>
              <a:off x="3067283" y="4530556"/>
              <a:ext cx="3538708" cy="1362677"/>
            </a:xfrm>
            <a:custGeom>
              <a:avLst/>
              <a:gdLst/>
              <a:ahLst/>
              <a:cxnLst/>
              <a:rect l="l" t="t" r="r" b="b"/>
              <a:pathLst>
                <a:path w="45770" h="17625" extrusionOk="0">
                  <a:moveTo>
                    <a:pt x="45770" y="1"/>
                  </a:moveTo>
                  <a:cubicBezTo>
                    <a:pt x="32969" y="6840"/>
                    <a:pt x="18414" y="10259"/>
                    <a:pt x="4122" y="13854"/>
                  </a:cubicBezTo>
                  <a:lnTo>
                    <a:pt x="1" y="15082"/>
                  </a:lnTo>
                  <a:cubicBezTo>
                    <a:pt x="615" y="15958"/>
                    <a:pt x="1316" y="16747"/>
                    <a:pt x="2018" y="17624"/>
                  </a:cubicBezTo>
                  <a:lnTo>
                    <a:pt x="3157" y="17361"/>
                  </a:lnTo>
                  <a:cubicBezTo>
                    <a:pt x="17362" y="14117"/>
                    <a:pt x="31390" y="10347"/>
                    <a:pt x="44630" y="4560"/>
                  </a:cubicBezTo>
                  <a:cubicBezTo>
                    <a:pt x="44718" y="4472"/>
                    <a:pt x="44806" y="4472"/>
                    <a:pt x="44893" y="4472"/>
                  </a:cubicBezTo>
                  <a:cubicBezTo>
                    <a:pt x="45332" y="2982"/>
                    <a:pt x="45595" y="1491"/>
                    <a:pt x="45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4361;p74">
              <a:extLst>
                <a:ext uri="{FF2B5EF4-FFF2-40B4-BE49-F238E27FC236}">
                  <a16:creationId xmlns:a16="http://schemas.microsoft.com/office/drawing/2014/main" id="{88ED8B82-F492-CC7F-04D4-F1BBCF3DBB5F}"/>
                </a:ext>
              </a:extLst>
            </p:cNvPr>
            <p:cNvSpPr/>
            <p:nvPr/>
          </p:nvSpPr>
          <p:spPr>
            <a:xfrm>
              <a:off x="4646819" y="5994812"/>
              <a:ext cx="494971" cy="142414"/>
            </a:xfrm>
            <a:custGeom>
              <a:avLst/>
              <a:gdLst/>
              <a:ahLst/>
              <a:cxnLst/>
              <a:rect l="l" t="t" r="r" b="b"/>
              <a:pathLst>
                <a:path w="6402" h="1842" extrusionOk="0">
                  <a:moveTo>
                    <a:pt x="6401" y="1"/>
                  </a:moveTo>
                  <a:lnTo>
                    <a:pt x="6401" y="1"/>
                  </a:lnTo>
                  <a:cubicBezTo>
                    <a:pt x="4297" y="614"/>
                    <a:pt x="2192" y="1228"/>
                    <a:pt x="0" y="1842"/>
                  </a:cubicBezTo>
                  <a:cubicBezTo>
                    <a:pt x="2192" y="1316"/>
                    <a:pt x="4297" y="702"/>
                    <a:pt x="6401" y="1"/>
                  </a:cubicBezTo>
                  <a:close/>
                </a:path>
              </a:pathLst>
            </a:custGeom>
            <a:solidFill>
              <a:srgbClr val="B53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4362;p74">
              <a:extLst>
                <a:ext uri="{FF2B5EF4-FFF2-40B4-BE49-F238E27FC236}">
                  <a16:creationId xmlns:a16="http://schemas.microsoft.com/office/drawing/2014/main" id="{35DB8742-6D37-6C78-719A-7BC42D20B50C}"/>
                </a:ext>
              </a:extLst>
            </p:cNvPr>
            <p:cNvSpPr/>
            <p:nvPr/>
          </p:nvSpPr>
          <p:spPr>
            <a:xfrm>
              <a:off x="3779118" y="5676200"/>
              <a:ext cx="2426918" cy="881314"/>
            </a:xfrm>
            <a:custGeom>
              <a:avLst/>
              <a:gdLst/>
              <a:ahLst/>
              <a:cxnLst/>
              <a:rect l="l" t="t" r="r" b="b"/>
              <a:pathLst>
                <a:path w="31390" h="11399" extrusionOk="0">
                  <a:moveTo>
                    <a:pt x="31390" y="1"/>
                  </a:moveTo>
                  <a:cubicBezTo>
                    <a:pt x="24288" y="2982"/>
                    <a:pt x="17449" y="5700"/>
                    <a:pt x="9733" y="7366"/>
                  </a:cubicBezTo>
                  <a:cubicBezTo>
                    <a:pt x="6489" y="8067"/>
                    <a:pt x="3157" y="8681"/>
                    <a:pt x="0" y="9207"/>
                  </a:cubicBezTo>
                  <a:cubicBezTo>
                    <a:pt x="965" y="9996"/>
                    <a:pt x="2105" y="10698"/>
                    <a:pt x="3157" y="11399"/>
                  </a:cubicBezTo>
                  <a:cubicBezTo>
                    <a:pt x="7190" y="10347"/>
                    <a:pt x="11311" y="9382"/>
                    <a:pt x="15344" y="8242"/>
                  </a:cubicBezTo>
                  <a:cubicBezTo>
                    <a:pt x="19378" y="6927"/>
                    <a:pt x="23411" y="5437"/>
                    <a:pt x="27444" y="3858"/>
                  </a:cubicBezTo>
                  <a:cubicBezTo>
                    <a:pt x="28058" y="3595"/>
                    <a:pt x="28672" y="3332"/>
                    <a:pt x="29286" y="2982"/>
                  </a:cubicBezTo>
                  <a:lnTo>
                    <a:pt x="29373" y="2982"/>
                  </a:lnTo>
                  <a:cubicBezTo>
                    <a:pt x="30075" y="2017"/>
                    <a:pt x="30776" y="1053"/>
                    <a:pt x="313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4363;p74">
              <a:extLst>
                <a:ext uri="{FF2B5EF4-FFF2-40B4-BE49-F238E27FC236}">
                  <a16:creationId xmlns:a16="http://schemas.microsoft.com/office/drawing/2014/main" id="{E26FA657-46F4-6079-33AD-B2345FCF3C53}"/>
                </a:ext>
              </a:extLst>
            </p:cNvPr>
            <p:cNvSpPr/>
            <p:nvPr/>
          </p:nvSpPr>
          <p:spPr>
            <a:xfrm>
              <a:off x="3270698" y="1649514"/>
              <a:ext cx="169552" cy="61079"/>
            </a:xfrm>
            <a:custGeom>
              <a:avLst/>
              <a:gdLst/>
              <a:ahLst/>
              <a:cxnLst/>
              <a:rect l="l" t="t" r="r" b="b"/>
              <a:pathLst>
                <a:path w="2193" h="790" extrusionOk="0">
                  <a:moveTo>
                    <a:pt x="2192" y="0"/>
                  </a:moveTo>
                  <a:lnTo>
                    <a:pt x="2192" y="0"/>
                  </a:lnTo>
                  <a:cubicBezTo>
                    <a:pt x="1491" y="263"/>
                    <a:pt x="702" y="527"/>
                    <a:pt x="0" y="790"/>
                  </a:cubicBezTo>
                  <a:lnTo>
                    <a:pt x="614" y="702"/>
                  </a:lnTo>
                  <a:cubicBezTo>
                    <a:pt x="1140" y="439"/>
                    <a:pt x="1666" y="263"/>
                    <a:pt x="2192" y="0"/>
                  </a:cubicBezTo>
                  <a:close/>
                </a:path>
              </a:pathLst>
            </a:custGeom>
            <a:solidFill>
              <a:srgbClr val="B53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4364;p74">
              <a:extLst>
                <a:ext uri="{FF2B5EF4-FFF2-40B4-BE49-F238E27FC236}">
                  <a16:creationId xmlns:a16="http://schemas.microsoft.com/office/drawing/2014/main" id="{96B7F115-EEFE-B250-B6E5-AB0926C2C71A}"/>
                </a:ext>
              </a:extLst>
            </p:cNvPr>
            <p:cNvSpPr/>
            <p:nvPr/>
          </p:nvSpPr>
          <p:spPr>
            <a:xfrm>
              <a:off x="2802945" y="1497359"/>
              <a:ext cx="1281264" cy="497986"/>
            </a:xfrm>
            <a:custGeom>
              <a:avLst/>
              <a:gdLst/>
              <a:ahLst/>
              <a:cxnLst/>
              <a:rect l="l" t="t" r="r" b="b"/>
              <a:pathLst>
                <a:path w="16572" h="6441" extrusionOk="0">
                  <a:moveTo>
                    <a:pt x="14909" y="1"/>
                  </a:moveTo>
                  <a:cubicBezTo>
                    <a:pt x="14643" y="1"/>
                    <a:pt x="14380" y="10"/>
                    <a:pt x="14117" y="39"/>
                  </a:cubicBezTo>
                  <a:cubicBezTo>
                    <a:pt x="14029" y="39"/>
                    <a:pt x="13854" y="127"/>
                    <a:pt x="13766" y="215"/>
                  </a:cubicBezTo>
                  <a:cubicBezTo>
                    <a:pt x="11048" y="1004"/>
                    <a:pt x="9031" y="2845"/>
                    <a:pt x="6313" y="3634"/>
                  </a:cubicBezTo>
                  <a:cubicBezTo>
                    <a:pt x="4472" y="4073"/>
                    <a:pt x="2543" y="4511"/>
                    <a:pt x="614" y="4862"/>
                  </a:cubicBezTo>
                  <a:cubicBezTo>
                    <a:pt x="614" y="5037"/>
                    <a:pt x="526" y="5213"/>
                    <a:pt x="439" y="5388"/>
                  </a:cubicBezTo>
                  <a:cubicBezTo>
                    <a:pt x="351" y="5739"/>
                    <a:pt x="176" y="6089"/>
                    <a:pt x="0" y="6440"/>
                  </a:cubicBezTo>
                  <a:cubicBezTo>
                    <a:pt x="5787" y="5213"/>
                    <a:pt x="11399" y="3021"/>
                    <a:pt x="16572" y="39"/>
                  </a:cubicBezTo>
                  <a:cubicBezTo>
                    <a:pt x="15987" y="39"/>
                    <a:pt x="15442" y="1"/>
                    <a:pt x="14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4365;p74">
              <a:extLst>
                <a:ext uri="{FF2B5EF4-FFF2-40B4-BE49-F238E27FC236}">
                  <a16:creationId xmlns:a16="http://schemas.microsoft.com/office/drawing/2014/main" id="{15A8347E-893C-4EE5-9175-ECFD2667F657}"/>
                </a:ext>
              </a:extLst>
            </p:cNvPr>
            <p:cNvSpPr/>
            <p:nvPr/>
          </p:nvSpPr>
          <p:spPr>
            <a:xfrm>
              <a:off x="2843612" y="5893144"/>
              <a:ext cx="379694" cy="81413"/>
            </a:xfrm>
            <a:custGeom>
              <a:avLst/>
              <a:gdLst/>
              <a:ahLst/>
              <a:cxnLst/>
              <a:rect l="l" t="t" r="r" b="b"/>
              <a:pathLst>
                <a:path w="4911" h="1053" extrusionOk="0">
                  <a:moveTo>
                    <a:pt x="4911" y="0"/>
                  </a:moveTo>
                  <a:lnTo>
                    <a:pt x="3683" y="176"/>
                  </a:lnTo>
                  <a:cubicBezTo>
                    <a:pt x="2455" y="526"/>
                    <a:pt x="1228" y="789"/>
                    <a:pt x="0" y="1052"/>
                  </a:cubicBezTo>
                  <a:lnTo>
                    <a:pt x="4911" y="0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4366;p74">
              <a:extLst>
                <a:ext uri="{FF2B5EF4-FFF2-40B4-BE49-F238E27FC236}">
                  <a16:creationId xmlns:a16="http://schemas.microsoft.com/office/drawing/2014/main" id="{B7D84A82-EBA4-6596-FEB1-2C6D3775D773}"/>
                </a:ext>
              </a:extLst>
            </p:cNvPr>
            <p:cNvSpPr/>
            <p:nvPr/>
          </p:nvSpPr>
          <p:spPr>
            <a:xfrm>
              <a:off x="2843612" y="5893144"/>
              <a:ext cx="379694" cy="81413"/>
            </a:xfrm>
            <a:custGeom>
              <a:avLst/>
              <a:gdLst/>
              <a:ahLst/>
              <a:cxnLst/>
              <a:rect l="l" t="t" r="r" b="b"/>
              <a:pathLst>
                <a:path w="4911" h="1053" extrusionOk="0">
                  <a:moveTo>
                    <a:pt x="4911" y="0"/>
                  </a:moveTo>
                  <a:lnTo>
                    <a:pt x="3683" y="176"/>
                  </a:lnTo>
                  <a:cubicBezTo>
                    <a:pt x="2455" y="526"/>
                    <a:pt x="1228" y="789"/>
                    <a:pt x="0" y="1052"/>
                  </a:cubicBezTo>
                  <a:lnTo>
                    <a:pt x="4911" y="0"/>
                  </a:lnTo>
                  <a:close/>
                </a:path>
              </a:pathLst>
            </a:custGeom>
            <a:solidFill>
              <a:srgbClr val="781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4367;p74">
              <a:extLst>
                <a:ext uri="{FF2B5EF4-FFF2-40B4-BE49-F238E27FC236}">
                  <a16:creationId xmlns:a16="http://schemas.microsoft.com/office/drawing/2014/main" id="{C27E3915-5018-E212-4FE7-F25E6F752054}"/>
                </a:ext>
              </a:extLst>
            </p:cNvPr>
            <p:cNvSpPr/>
            <p:nvPr/>
          </p:nvSpPr>
          <p:spPr>
            <a:xfrm>
              <a:off x="2450390" y="4354279"/>
              <a:ext cx="61156" cy="6881"/>
            </a:xfrm>
            <a:custGeom>
              <a:avLst/>
              <a:gdLst/>
              <a:ahLst/>
              <a:cxnLst/>
              <a:rect l="l" t="t" r="r" b="b"/>
              <a:pathLst>
                <a:path w="791" h="89" extrusionOk="0">
                  <a:moveTo>
                    <a:pt x="790" y="1"/>
                  </a:moveTo>
                  <a:lnTo>
                    <a:pt x="1" y="89"/>
                  </a:lnTo>
                  <a:lnTo>
                    <a:pt x="790" y="89"/>
                  </a:lnTo>
                  <a:cubicBezTo>
                    <a:pt x="790" y="89"/>
                    <a:pt x="790" y="1"/>
                    <a:pt x="790" y="1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4368;p74">
              <a:extLst>
                <a:ext uri="{FF2B5EF4-FFF2-40B4-BE49-F238E27FC236}">
                  <a16:creationId xmlns:a16="http://schemas.microsoft.com/office/drawing/2014/main" id="{AC984405-8F82-0501-968A-16234AA052D2}"/>
                </a:ext>
              </a:extLst>
            </p:cNvPr>
            <p:cNvSpPr/>
            <p:nvPr/>
          </p:nvSpPr>
          <p:spPr>
            <a:xfrm>
              <a:off x="2450390" y="4354279"/>
              <a:ext cx="61156" cy="6881"/>
            </a:xfrm>
            <a:custGeom>
              <a:avLst/>
              <a:gdLst/>
              <a:ahLst/>
              <a:cxnLst/>
              <a:rect l="l" t="t" r="r" b="b"/>
              <a:pathLst>
                <a:path w="791" h="89" extrusionOk="0">
                  <a:moveTo>
                    <a:pt x="790" y="1"/>
                  </a:moveTo>
                  <a:lnTo>
                    <a:pt x="1" y="89"/>
                  </a:lnTo>
                  <a:lnTo>
                    <a:pt x="790" y="89"/>
                  </a:lnTo>
                  <a:cubicBezTo>
                    <a:pt x="790" y="89"/>
                    <a:pt x="790" y="1"/>
                    <a:pt x="790" y="1"/>
                  </a:cubicBezTo>
                  <a:close/>
                </a:path>
              </a:pathLst>
            </a:custGeom>
            <a:solidFill>
              <a:srgbClr val="781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4369;p74">
              <a:extLst>
                <a:ext uri="{FF2B5EF4-FFF2-40B4-BE49-F238E27FC236}">
                  <a16:creationId xmlns:a16="http://schemas.microsoft.com/office/drawing/2014/main" id="{4D577334-FDA8-3676-6E95-5459C59EC4B7}"/>
                </a:ext>
              </a:extLst>
            </p:cNvPr>
            <p:cNvSpPr/>
            <p:nvPr/>
          </p:nvSpPr>
          <p:spPr>
            <a:xfrm>
              <a:off x="1426823" y="4184806"/>
              <a:ext cx="542365" cy="54352"/>
            </a:xfrm>
            <a:custGeom>
              <a:avLst/>
              <a:gdLst/>
              <a:ahLst/>
              <a:cxnLst/>
              <a:rect l="l" t="t" r="r" b="b"/>
              <a:pathLst>
                <a:path w="7015" h="703" extrusionOk="0">
                  <a:moveTo>
                    <a:pt x="7015" y="1"/>
                  </a:moveTo>
                  <a:lnTo>
                    <a:pt x="7015" y="1"/>
                  </a:lnTo>
                  <a:cubicBezTo>
                    <a:pt x="4647" y="176"/>
                    <a:pt x="2368" y="352"/>
                    <a:pt x="0" y="702"/>
                  </a:cubicBezTo>
                  <a:lnTo>
                    <a:pt x="2894" y="615"/>
                  </a:lnTo>
                  <a:cubicBezTo>
                    <a:pt x="4297" y="527"/>
                    <a:pt x="5699" y="176"/>
                    <a:pt x="7015" y="1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4370;p74">
              <a:extLst>
                <a:ext uri="{FF2B5EF4-FFF2-40B4-BE49-F238E27FC236}">
                  <a16:creationId xmlns:a16="http://schemas.microsoft.com/office/drawing/2014/main" id="{B1DDA342-877E-2218-F34E-E8459C20F4E3}"/>
                </a:ext>
              </a:extLst>
            </p:cNvPr>
            <p:cNvSpPr/>
            <p:nvPr/>
          </p:nvSpPr>
          <p:spPr>
            <a:xfrm>
              <a:off x="1426823" y="4184806"/>
              <a:ext cx="542365" cy="54352"/>
            </a:xfrm>
            <a:custGeom>
              <a:avLst/>
              <a:gdLst/>
              <a:ahLst/>
              <a:cxnLst/>
              <a:rect l="l" t="t" r="r" b="b"/>
              <a:pathLst>
                <a:path w="7015" h="703" extrusionOk="0">
                  <a:moveTo>
                    <a:pt x="7015" y="1"/>
                  </a:moveTo>
                  <a:lnTo>
                    <a:pt x="7015" y="1"/>
                  </a:lnTo>
                  <a:cubicBezTo>
                    <a:pt x="4647" y="176"/>
                    <a:pt x="2368" y="352"/>
                    <a:pt x="0" y="702"/>
                  </a:cubicBezTo>
                  <a:lnTo>
                    <a:pt x="2894" y="615"/>
                  </a:lnTo>
                  <a:cubicBezTo>
                    <a:pt x="4297" y="527"/>
                    <a:pt x="5699" y="176"/>
                    <a:pt x="7015" y="1"/>
                  </a:cubicBezTo>
                  <a:close/>
                </a:path>
              </a:pathLst>
            </a:custGeom>
            <a:solidFill>
              <a:srgbClr val="781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4371;p74">
              <a:extLst>
                <a:ext uri="{FF2B5EF4-FFF2-40B4-BE49-F238E27FC236}">
                  <a16:creationId xmlns:a16="http://schemas.microsoft.com/office/drawing/2014/main" id="{D6478960-2FBB-C02E-4475-B13255CB0A48}"/>
                </a:ext>
              </a:extLst>
            </p:cNvPr>
            <p:cNvSpPr/>
            <p:nvPr/>
          </p:nvSpPr>
          <p:spPr>
            <a:xfrm>
              <a:off x="2335192" y="5683004"/>
              <a:ext cx="732173" cy="196612"/>
            </a:xfrm>
            <a:custGeom>
              <a:avLst/>
              <a:gdLst/>
              <a:ahLst/>
              <a:cxnLst/>
              <a:rect l="l" t="t" r="r" b="b"/>
              <a:pathLst>
                <a:path w="9470" h="2543" extrusionOk="0">
                  <a:moveTo>
                    <a:pt x="9382" y="0"/>
                  </a:moveTo>
                  <a:cubicBezTo>
                    <a:pt x="6226" y="789"/>
                    <a:pt x="3069" y="1666"/>
                    <a:pt x="0" y="2543"/>
                  </a:cubicBezTo>
                  <a:lnTo>
                    <a:pt x="439" y="2455"/>
                  </a:lnTo>
                  <a:lnTo>
                    <a:pt x="8242" y="526"/>
                  </a:lnTo>
                  <a:lnTo>
                    <a:pt x="9470" y="176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4372;p74">
              <a:extLst>
                <a:ext uri="{FF2B5EF4-FFF2-40B4-BE49-F238E27FC236}">
                  <a16:creationId xmlns:a16="http://schemas.microsoft.com/office/drawing/2014/main" id="{055F4449-F654-3308-FCB8-B854F86A3D1D}"/>
                </a:ext>
              </a:extLst>
            </p:cNvPr>
            <p:cNvSpPr/>
            <p:nvPr/>
          </p:nvSpPr>
          <p:spPr>
            <a:xfrm>
              <a:off x="2335192" y="5683004"/>
              <a:ext cx="732173" cy="196612"/>
            </a:xfrm>
            <a:custGeom>
              <a:avLst/>
              <a:gdLst/>
              <a:ahLst/>
              <a:cxnLst/>
              <a:rect l="l" t="t" r="r" b="b"/>
              <a:pathLst>
                <a:path w="9470" h="2543" extrusionOk="0">
                  <a:moveTo>
                    <a:pt x="9382" y="0"/>
                  </a:moveTo>
                  <a:cubicBezTo>
                    <a:pt x="6226" y="789"/>
                    <a:pt x="3069" y="1666"/>
                    <a:pt x="0" y="2543"/>
                  </a:cubicBezTo>
                  <a:lnTo>
                    <a:pt x="439" y="2455"/>
                  </a:lnTo>
                  <a:lnTo>
                    <a:pt x="8242" y="526"/>
                  </a:lnTo>
                  <a:lnTo>
                    <a:pt x="9470" y="176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781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4373;p74">
              <a:extLst>
                <a:ext uri="{FF2B5EF4-FFF2-40B4-BE49-F238E27FC236}">
                  <a16:creationId xmlns:a16="http://schemas.microsoft.com/office/drawing/2014/main" id="{61A68349-79B1-CE72-3917-069C6E128ACF}"/>
                </a:ext>
              </a:extLst>
            </p:cNvPr>
            <p:cNvSpPr/>
            <p:nvPr/>
          </p:nvSpPr>
          <p:spPr>
            <a:xfrm>
              <a:off x="1223409" y="3527248"/>
              <a:ext cx="1240674" cy="677975"/>
            </a:xfrm>
            <a:custGeom>
              <a:avLst/>
              <a:gdLst/>
              <a:ahLst/>
              <a:cxnLst/>
              <a:rect l="l" t="t" r="r" b="b"/>
              <a:pathLst>
                <a:path w="16047" h="8769" extrusionOk="0">
                  <a:moveTo>
                    <a:pt x="15871" y="1"/>
                  </a:moveTo>
                  <a:lnTo>
                    <a:pt x="15871" y="1"/>
                  </a:lnTo>
                  <a:cubicBezTo>
                    <a:pt x="10873" y="527"/>
                    <a:pt x="5875" y="878"/>
                    <a:pt x="878" y="965"/>
                  </a:cubicBezTo>
                  <a:cubicBezTo>
                    <a:pt x="439" y="2894"/>
                    <a:pt x="89" y="4911"/>
                    <a:pt x="1" y="6928"/>
                  </a:cubicBezTo>
                  <a:cubicBezTo>
                    <a:pt x="2631" y="6226"/>
                    <a:pt x="5262" y="5612"/>
                    <a:pt x="7892" y="4999"/>
                  </a:cubicBezTo>
                  <a:cubicBezTo>
                    <a:pt x="8051" y="4962"/>
                    <a:pt x="8192" y="4946"/>
                    <a:pt x="8312" y="4946"/>
                  </a:cubicBezTo>
                  <a:cubicBezTo>
                    <a:pt x="9057" y="4946"/>
                    <a:pt x="9060" y="5561"/>
                    <a:pt x="8155" y="5788"/>
                  </a:cubicBezTo>
                  <a:cubicBezTo>
                    <a:pt x="5437" y="6402"/>
                    <a:pt x="2807" y="7015"/>
                    <a:pt x="89" y="7717"/>
                  </a:cubicBezTo>
                  <a:lnTo>
                    <a:pt x="1" y="7717"/>
                  </a:lnTo>
                  <a:lnTo>
                    <a:pt x="1" y="8769"/>
                  </a:lnTo>
                  <a:cubicBezTo>
                    <a:pt x="5349" y="7541"/>
                    <a:pt x="10610" y="7629"/>
                    <a:pt x="16046" y="6226"/>
                  </a:cubicBezTo>
                  <a:cubicBezTo>
                    <a:pt x="15871" y="4210"/>
                    <a:pt x="15783" y="2105"/>
                    <a:pt x="15871" y="1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4374;p74">
              <a:extLst>
                <a:ext uri="{FF2B5EF4-FFF2-40B4-BE49-F238E27FC236}">
                  <a16:creationId xmlns:a16="http://schemas.microsoft.com/office/drawing/2014/main" id="{A7D18D5A-0091-3F31-65EC-A7AF7A43B6E2}"/>
                </a:ext>
              </a:extLst>
            </p:cNvPr>
            <p:cNvSpPr/>
            <p:nvPr/>
          </p:nvSpPr>
          <p:spPr>
            <a:xfrm>
              <a:off x="1223409" y="3527248"/>
              <a:ext cx="1240674" cy="677975"/>
            </a:xfrm>
            <a:custGeom>
              <a:avLst/>
              <a:gdLst/>
              <a:ahLst/>
              <a:cxnLst/>
              <a:rect l="l" t="t" r="r" b="b"/>
              <a:pathLst>
                <a:path w="16047" h="8769" extrusionOk="0">
                  <a:moveTo>
                    <a:pt x="15871" y="1"/>
                  </a:moveTo>
                  <a:lnTo>
                    <a:pt x="15871" y="1"/>
                  </a:lnTo>
                  <a:cubicBezTo>
                    <a:pt x="10873" y="527"/>
                    <a:pt x="5875" y="878"/>
                    <a:pt x="878" y="965"/>
                  </a:cubicBezTo>
                  <a:cubicBezTo>
                    <a:pt x="439" y="2894"/>
                    <a:pt x="89" y="4911"/>
                    <a:pt x="1" y="6928"/>
                  </a:cubicBezTo>
                  <a:cubicBezTo>
                    <a:pt x="2631" y="6226"/>
                    <a:pt x="5262" y="5612"/>
                    <a:pt x="7892" y="4999"/>
                  </a:cubicBezTo>
                  <a:cubicBezTo>
                    <a:pt x="8051" y="4962"/>
                    <a:pt x="8192" y="4946"/>
                    <a:pt x="8312" y="4946"/>
                  </a:cubicBezTo>
                  <a:cubicBezTo>
                    <a:pt x="9057" y="4946"/>
                    <a:pt x="9060" y="5561"/>
                    <a:pt x="8155" y="5788"/>
                  </a:cubicBezTo>
                  <a:cubicBezTo>
                    <a:pt x="5437" y="6402"/>
                    <a:pt x="2807" y="7015"/>
                    <a:pt x="89" y="7717"/>
                  </a:cubicBezTo>
                  <a:lnTo>
                    <a:pt x="1" y="7717"/>
                  </a:lnTo>
                  <a:lnTo>
                    <a:pt x="1" y="8769"/>
                  </a:lnTo>
                  <a:cubicBezTo>
                    <a:pt x="5349" y="7541"/>
                    <a:pt x="10610" y="7629"/>
                    <a:pt x="16046" y="6226"/>
                  </a:cubicBezTo>
                  <a:cubicBezTo>
                    <a:pt x="15871" y="4210"/>
                    <a:pt x="15783" y="2105"/>
                    <a:pt x="15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4375;p74">
              <a:extLst>
                <a:ext uri="{FF2B5EF4-FFF2-40B4-BE49-F238E27FC236}">
                  <a16:creationId xmlns:a16="http://schemas.microsoft.com/office/drawing/2014/main" id="{85DDC972-79E9-26A6-1E84-8DAE0A2FBC10}"/>
                </a:ext>
              </a:extLst>
            </p:cNvPr>
            <p:cNvSpPr/>
            <p:nvPr/>
          </p:nvSpPr>
          <p:spPr>
            <a:xfrm>
              <a:off x="2606334" y="1724045"/>
              <a:ext cx="250887" cy="128884"/>
            </a:xfrm>
            <a:custGeom>
              <a:avLst/>
              <a:gdLst/>
              <a:ahLst/>
              <a:cxnLst/>
              <a:rect l="l" t="t" r="r" b="b"/>
              <a:pathLst>
                <a:path w="3245" h="1667" extrusionOk="0">
                  <a:moveTo>
                    <a:pt x="3069" y="1"/>
                  </a:moveTo>
                  <a:cubicBezTo>
                    <a:pt x="2017" y="439"/>
                    <a:pt x="965" y="1053"/>
                    <a:pt x="1" y="1667"/>
                  </a:cubicBezTo>
                  <a:lnTo>
                    <a:pt x="3245" y="1053"/>
                  </a:lnTo>
                  <a:cubicBezTo>
                    <a:pt x="3245" y="702"/>
                    <a:pt x="3245" y="352"/>
                    <a:pt x="3069" y="1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4376;p74">
              <a:extLst>
                <a:ext uri="{FF2B5EF4-FFF2-40B4-BE49-F238E27FC236}">
                  <a16:creationId xmlns:a16="http://schemas.microsoft.com/office/drawing/2014/main" id="{F19871B9-FEA2-0DDE-9E74-B9C051D310A6}"/>
                </a:ext>
              </a:extLst>
            </p:cNvPr>
            <p:cNvSpPr/>
            <p:nvPr/>
          </p:nvSpPr>
          <p:spPr>
            <a:xfrm>
              <a:off x="2606334" y="1724045"/>
              <a:ext cx="250887" cy="128884"/>
            </a:xfrm>
            <a:custGeom>
              <a:avLst/>
              <a:gdLst/>
              <a:ahLst/>
              <a:cxnLst/>
              <a:rect l="l" t="t" r="r" b="b"/>
              <a:pathLst>
                <a:path w="3245" h="1667" extrusionOk="0">
                  <a:moveTo>
                    <a:pt x="3069" y="1"/>
                  </a:moveTo>
                  <a:cubicBezTo>
                    <a:pt x="2017" y="439"/>
                    <a:pt x="965" y="1053"/>
                    <a:pt x="1" y="1667"/>
                  </a:cubicBezTo>
                  <a:lnTo>
                    <a:pt x="3245" y="1053"/>
                  </a:lnTo>
                  <a:cubicBezTo>
                    <a:pt x="3245" y="702"/>
                    <a:pt x="3245" y="352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4377;p74">
              <a:extLst>
                <a:ext uri="{FF2B5EF4-FFF2-40B4-BE49-F238E27FC236}">
                  <a16:creationId xmlns:a16="http://schemas.microsoft.com/office/drawing/2014/main" id="{DEDF65D6-E228-9ED5-52A3-24C5A582B854}"/>
                </a:ext>
              </a:extLst>
            </p:cNvPr>
            <p:cNvSpPr/>
            <p:nvPr/>
          </p:nvSpPr>
          <p:spPr>
            <a:xfrm>
              <a:off x="2667335" y="5079642"/>
              <a:ext cx="47549" cy="6881"/>
            </a:xfrm>
            <a:custGeom>
              <a:avLst/>
              <a:gdLst/>
              <a:ahLst/>
              <a:cxnLst/>
              <a:rect l="l" t="t" r="r" b="b"/>
              <a:pathLst>
                <a:path w="615" h="89" extrusionOk="0">
                  <a:moveTo>
                    <a:pt x="439" y="1"/>
                  </a:moveTo>
                  <a:lnTo>
                    <a:pt x="1" y="88"/>
                  </a:lnTo>
                  <a:lnTo>
                    <a:pt x="1" y="88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4378;p74">
              <a:extLst>
                <a:ext uri="{FF2B5EF4-FFF2-40B4-BE49-F238E27FC236}">
                  <a16:creationId xmlns:a16="http://schemas.microsoft.com/office/drawing/2014/main" id="{952FAA33-1EC5-A5A9-50D5-5B95932301DA}"/>
                </a:ext>
              </a:extLst>
            </p:cNvPr>
            <p:cNvSpPr/>
            <p:nvPr/>
          </p:nvSpPr>
          <p:spPr>
            <a:xfrm>
              <a:off x="2667335" y="5079642"/>
              <a:ext cx="47549" cy="6881"/>
            </a:xfrm>
            <a:custGeom>
              <a:avLst/>
              <a:gdLst/>
              <a:ahLst/>
              <a:cxnLst/>
              <a:rect l="l" t="t" r="r" b="b"/>
              <a:pathLst>
                <a:path w="615" h="89" extrusionOk="0">
                  <a:moveTo>
                    <a:pt x="439" y="1"/>
                  </a:moveTo>
                  <a:lnTo>
                    <a:pt x="1" y="88"/>
                  </a:lnTo>
                  <a:lnTo>
                    <a:pt x="1" y="88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781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4379;p74">
              <a:extLst>
                <a:ext uri="{FF2B5EF4-FFF2-40B4-BE49-F238E27FC236}">
                  <a16:creationId xmlns:a16="http://schemas.microsoft.com/office/drawing/2014/main" id="{0F8602CA-6057-A4D0-DB93-E493279077E7}"/>
                </a:ext>
              </a:extLst>
            </p:cNvPr>
            <p:cNvSpPr/>
            <p:nvPr/>
          </p:nvSpPr>
          <p:spPr>
            <a:xfrm>
              <a:off x="1514962" y="5289783"/>
              <a:ext cx="1491406" cy="657641"/>
            </a:xfrm>
            <a:custGeom>
              <a:avLst/>
              <a:gdLst/>
              <a:ahLst/>
              <a:cxnLst/>
              <a:rect l="l" t="t" r="r" b="b"/>
              <a:pathLst>
                <a:path w="19290" h="8506" extrusionOk="0">
                  <a:moveTo>
                    <a:pt x="13328" y="3245"/>
                  </a:moveTo>
                  <a:cubicBezTo>
                    <a:pt x="14204" y="3245"/>
                    <a:pt x="12626" y="4034"/>
                    <a:pt x="12188" y="4034"/>
                  </a:cubicBezTo>
                  <a:cubicBezTo>
                    <a:pt x="11399" y="4034"/>
                    <a:pt x="12977" y="3333"/>
                    <a:pt x="13328" y="3245"/>
                  </a:cubicBezTo>
                  <a:close/>
                  <a:moveTo>
                    <a:pt x="16835" y="1"/>
                  </a:moveTo>
                  <a:cubicBezTo>
                    <a:pt x="11223" y="790"/>
                    <a:pt x="5612" y="1491"/>
                    <a:pt x="0" y="2017"/>
                  </a:cubicBezTo>
                  <a:cubicBezTo>
                    <a:pt x="1140" y="4297"/>
                    <a:pt x="2543" y="6489"/>
                    <a:pt x="4209" y="8506"/>
                  </a:cubicBezTo>
                  <a:cubicBezTo>
                    <a:pt x="9119" y="6840"/>
                    <a:pt x="14204" y="5525"/>
                    <a:pt x="19290" y="4122"/>
                  </a:cubicBezTo>
                  <a:cubicBezTo>
                    <a:pt x="18413" y="2807"/>
                    <a:pt x="17536" y="1404"/>
                    <a:pt x="16835" y="1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4380;p74">
              <a:extLst>
                <a:ext uri="{FF2B5EF4-FFF2-40B4-BE49-F238E27FC236}">
                  <a16:creationId xmlns:a16="http://schemas.microsoft.com/office/drawing/2014/main" id="{099EDB84-8ED1-636D-8383-541D977E2447}"/>
                </a:ext>
              </a:extLst>
            </p:cNvPr>
            <p:cNvSpPr/>
            <p:nvPr/>
          </p:nvSpPr>
          <p:spPr>
            <a:xfrm>
              <a:off x="1514962" y="5289783"/>
              <a:ext cx="1491406" cy="657641"/>
            </a:xfrm>
            <a:custGeom>
              <a:avLst/>
              <a:gdLst/>
              <a:ahLst/>
              <a:cxnLst/>
              <a:rect l="l" t="t" r="r" b="b"/>
              <a:pathLst>
                <a:path w="19290" h="8506" extrusionOk="0">
                  <a:moveTo>
                    <a:pt x="13328" y="3245"/>
                  </a:moveTo>
                  <a:cubicBezTo>
                    <a:pt x="14204" y="3245"/>
                    <a:pt x="12626" y="4034"/>
                    <a:pt x="12188" y="4034"/>
                  </a:cubicBezTo>
                  <a:cubicBezTo>
                    <a:pt x="11399" y="4034"/>
                    <a:pt x="12977" y="3333"/>
                    <a:pt x="13328" y="3245"/>
                  </a:cubicBezTo>
                  <a:close/>
                  <a:moveTo>
                    <a:pt x="16835" y="1"/>
                  </a:moveTo>
                  <a:cubicBezTo>
                    <a:pt x="11223" y="790"/>
                    <a:pt x="5612" y="1491"/>
                    <a:pt x="0" y="2017"/>
                  </a:cubicBezTo>
                  <a:cubicBezTo>
                    <a:pt x="1140" y="4297"/>
                    <a:pt x="2543" y="6489"/>
                    <a:pt x="4209" y="8506"/>
                  </a:cubicBezTo>
                  <a:cubicBezTo>
                    <a:pt x="9119" y="6840"/>
                    <a:pt x="14204" y="5525"/>
                    <a:pt x="19290" y="4122"/>
                  </a:cubicBezTo>
                  <a:cubicBezTo>
                    <a:pt x="18413" y="2807"/>
                    <a:pt x="17536" y="1404"/>
                    <a:pt x="16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4381;p74">
              <a:extLst>
                <a:ext uri="{FF2B5EF4-FFF2-40B4-BE49-F238E27FC236}">
                  <a16:creationId xmlns:a16="http://schemas.microsoft.com/office/drawing/2014/main" id="{03D6FD04-9C6E-06CB-0F38-91D254572740}"/>
                </a:ext>
              </a:extLst>
            </p:cNvPr>
            <p:cNvSpPr/>
            <p:nvPr/>
          </p:nvSpPr>
          <p:spPr>
            <a:xfrm>
              <a:off x="2050442" y="5927008"/>
              <a:ext cx="1640624" cy="583110"/>
            </a:xfrm>
            <a:custGeom>
              <a:avLst/>
              <a:gdLst/>
              <a:ahLst/>
              <a:cxnLst/>
              <a:rect l="l" t="t" r="r" b="b"/>
              <a:pathLst>
                <a:path w="21220" h="7542" extrusionOk="0">
                  <a:moveTo>
                    <a:pt x="10698" y="4385"/>
                  </a:moveTo>
                  <a:cubicBezTo>
                    <a:pt x="11925" y="4385"/>
                    <a:pt x="11575" y="5700"/>
                    <a:pt x="10610" y="5700"/>
                  </a:cubicBezTo>
                  <a:cubicBezTo>
                    <a:pt x="9383" y="5700"/>
                    <a:pt x="9733" y="4385"/>
                    <a:pt x="10698" y="4385"/>
                  </a:cubicBezTo>
                  <a:close/>
                  <a:moveTo>
                    <a:pt x="15608" y="1"/>
                  </a:moveTo>
                  <a:cubicBezTo>
                    <a:pt x="10347" y="1141"/>
                    <a:pt x="5174" y="2280"/>
                    <a:pt x="1" y="3245"/>
                  </a:cubicBezTo>
                  <a:cubicBezTo>
                    <a:pt x="1579" y="4911"/>
                    <a:pt x="3420" y="6314"/>
                    <a:pt x="5262" y="7541"/>
                  </a:cubicBezTo>
                  <a:cubicBezTo>
                    <a:pt x="10610" y="6840"/>
                    <a:pt x="15871" y="6051"/>
                    <a:pt x="21219" y="5086"/>
                  </a:cubicBezTo>
                  <a:cubicBezTo>
                    <a:pt x="19203" y="3596"/>
                    <a:pt x="17274" y="1842"/>
                    <a:pt x="15608" y="1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4382;p74">
              <a:extLst>
                <a:ext uri="{FF2B5EF4-FFF2-40B4-BE49-F238E27FC236}">
                  <a16:creationId xmlns:a16="http://schemas.microsoft.com/office/drawing/2014/main" id="{EC9320FE-B1C6-E18D-AC94-F56763764A2B}"/>
                </a:ext>
              </a:extLst>
            </p:cNvPr>
            <p:cNvSpPr/>
            <p:nvPr/>
          </p:nvSpPr>
          <p:spPr>
            <a:xfrm>
              <a:off x="2050442" y="5927008"/>
              <a:ext cx="1640624" cy="583110"/>
            </a:xfrm>
            <a:custGeom>
              <a:avLst/>
              <a:gdLst/>
              <a:ahLst/>
              <a:cxnLst/>
              <a:rect l="l" t="t" r="r" b="b"/>
              <a:pathLst>
                <a:path w="21220" h="7542" extrusionOk="0">
                  <a:moveTo>
                    <a:pt x="10698" y="4385"/>
                  </a:moveTo>
                  <a:cubicBezTo>
                    <a:pt x="11925" y="4385"/>
                    <a:pt x="11575" y="5700"/>
                    <a:pt x="10610" y="5700"/>
                  </a:cubicBezTo>
                  <a:cubicBezTo>
                    <a:pt x="9383" y="5700"/>
                    <a:pt x="9733" y="4385"/>
                    <a:pt x="10698" y="4385"/>
                  </a:cubicBezTo>
                  <a:close/>
                  <a:moveTo>
                    <a:pt x="15608" y="1"/>
                  </a:moveTo>
                  <a:cubicBezTo>
                    <a:pt x="10347" y="1141"/>
                    <a:pt x="5174" y="2280"/>
                    <a:pt x="1" y="3245"/>
                  </a:cubicBezTo>
                  <a:cubicBezTo>
                    <a:pt x="1579" y="4911"/>
                    <a:pt x="3420" y="6314"/>
                    <a:pt x="5262" y="7541"/>
                  </a:cubicBezTo>
                  <a:cubicBezTo>
                    <a:pt x="10610" y="6840"/>
                    <a:pt x="15871" y="6051"/>
                    <a:pt x="21219" y="5086"/>
                  </a:cubicBezTo>
                  <a:cubicBezTo>
                    <a:pt x="19203" y="3596"/>
                    <a:pt x="17274" y="1842"/>
                    <a:pt x="1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4383;p74">
              <a:extLst>
                <a:ext uri="{FF2B5EF4-FFF2-40B4-BE49-F238E27FC236}">
                  <a16:creationId xmlns:a16="http://schemas.microsoft.com/office/drawing/2014/main" id="{C9E933B7-56BA-0484-EEC2-75036C4E6826}"/>
                </a:ext>
              </a:extLst>
            </p:cNvPr>
            <p:cNvSpPr/>
            <p:nvPr/>
          </p:nvSpPr>
          <p:spPr>
            <a:xfrm>
              <a:off x="1230212" y="4415358"/>
              <a:ext cx="1403345" cy="677975"/>
            </a:xfrm>
            <a:custGeom>
              <a:avLst/>
              <a:gdLst/>
              <a:ahLst/>
              <a:cxnLst/>
              <a:rect l="l" t="t" r="r" b="b"/>
              <a:pathLst>
                <a:path w="18151" h="8769" extrusionOk="0">
                  <a:moveTo>
                    <a:pt x="16747" y="0"/>
                  </a:moveTo>
                  <a:cubicBezTo>
                    <a:pt x="15958" y="88"/>
                    <a:pt x="15169" y="88"/>
                    <a:pt x="14380" y="175"/>
                  </a:cubicBezTo>
                  <a:cubicBezTo>
                    <a:pt x="10460" y="249"/>
                    <a:pt x="6290" y="760"/>
                    <a:pt x="2239" y="760"/>
                  </a:cubicBezTo>
                  <a:cubicBezTo>
                    <a:pt x="1488" y="760"/>
                    <a:pt x="741" y="743"/>
                    <a:pt x="1" y="701"/>
                  </a:cubicBezTo>
                  <a:lnTo>
                    <a:pt x="1" y="701"/>
                  </a:lnTo>
                  <a:cubicBezTo>
                    <a:pt x="176" y="2806"/>
                    <a:pt x="614" y="4910"/>
                    <a:pt x="1228" y="7014"/>
                  </a:cubicBezTo>
                  <a:cubicBezTo>
                    <a:pt x="3683" y="6488"/>
                    <a:pt x="6138" y="5875"/>
                    <a:pt x="8593" y="5261"/>
                  </a:cubicBezTo>
                  <a:cubicBezTo>
                    <a:pt x="8717" y="5230"/>
                    <a:pt x="8831" y="5216"/>
                    <a:pt x="8932" y="5216"/>
                  </a:cubicBezTo>
                  <a:cubicBezTo>
                    <a:pt x="9689" y="5216"/>
                    <a:pt x="9784" y="5993"/>
                    <a:pt x="8856" y="6225"/>
                  </a:cubicBezTo>
                  <a:cubicBezTo>
                    <a:pt x="6401" y="6839"/>
                    <a:pt x="3946" y="7365"/>
                    <a:pt x="1491" y="7891"/>
                  </a:cubicBezTo>
                  <a:cubicBezTo>
                    <a:pt x="1579" y="8154"/>
                    <a:pt x="1666" y="8505"/>
                    <a:pt x="1754" y="8768"/>
                  </a:cubicBezTo>
                  <a:cubicBezTo>
                    <a:pt x="7190" y="7453"/>
                    <a:pt x="12714" y="6576"/>
                    <a:pt x="18150" y="5524"/>
                  </a:cubicBezTo>
                  <a:cubicBezTo>
                    <a:pt x="17624" y="3770"/>
                    <a:pt x="17098" y="1841"/>
                    <a:pt x="16747" y="0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4384;p74">
              <a:extLst>
                <a:ext uri="{FF2B5EF4-FFF2-40B4-BE49-F238E27FC236}">
                  <a16:creationId xmlns:a16="http://schemas.microsoft.com/office/drawing/2014/main" id="{9936878C-C99C-97AE-1345-A89F5F2665F6}"/>
                </a:ext>
              </a:extLst>
            </p:cNvPr>
            <p:cNvSpPr/>
            <p:nvPr/>
          </p:nvSpPr>
          <p:spPr>
            <a:xfrm>
              <a:off x="1230212" y="4415358"/>
              <a:ext cx="1403345" cy="677975"/>
            </a:xfrm>
            <a:custGeom>
              <a:avLst/>
              <a:gdLst/>
              <a:ahLst/>
              <a:cxnLst/>
              <a:rect l="l" t="t" r="r" b="b"/>
              <a:pathLst>
                <a:path w="18151" h="8769" extrusionOk="0">
                  <a:moveTo>
                    <a:pt x="16747" y="0"/>
                  </a:moveTo>
                  <a:cubicBezTo>
                    <a:pt x="15958" y="88"/>
                    <a:pt x="15169" y="88"/>
                    <a:pt x="14380" y="175"/>
                  </a:cubicBezTo>
                  <a:cubicBezTo>
                    <a:pt x="10460" y="249"/>
                    <a:pt x="6290" y="760"/>
                    <a:pt x="2239" y="760"/>
                  </a:cubicBezTo>
                  <a:cubicBezTo>
                    <a:pt x="1488" y="760"/>
                    <a:pt x="741" y="743"/>
                    <a:pt x="1" y="701"/>
                  </a:cubicBezTo>
                  <a:lnTo>
                    <a:pt x="1" y="701"/>
                  </a:lnTo>
                  <a:cubicBezTo>
                    <a:pt x="176" y="2806"/>
                    <a:pt x="614" y="4910"/>
                    <a:pt x="1228" y="7014"/>
                  </a:cubicBezTo>
                  <a:cubicBezTo>
                    <a:pt x="3683" y="6488"/>
                    <a:pt x="6138" y="5875"/>
                    <a:pt x="8593" y="5261"/>
                  </a:cubicBezTo>
                  <a:cubicBezTo>
                    <a:pt x="8717" y="5230"/>
                    <a:pt x="8831" y="5216"/>
                    <a:pt x="8932" y="5216"/>
                  </a:cubicBezTo>
                  <a:cubicBezTo>
                    <a:pt x="9689" y="5216"/>
                    <a:pt x="9784" y="5993"/>
                    <a:pt x="8856" y="6225"/>
                  </a:cubicBezTo>
                  <a:cubicBezTo>
                    <a:pt x="6401" y="6839"/>
                    <a:pt x="3946" y="7365"/>
                    <a:pt x="1491" y="7891"/>
                  </a:cubicBezTo>
                  <a:cubicBezTo>
                    <a:pt x="1579" y="8154"/>
                    <a:pt x="1666" y="8505"/>
                    <a:pt x="1754" y="8768"/>
                  </a:cubicBezTo>
                  <a:cubicBezTo>
                    <a:pt x="7190" y="7453"/>
                    <a:pt x="12714" y="6576"/>
                    <a:pt x="18150" y="5524"/>
                  </a:cubicBezTo>
                  <a:cubicBezTo>
                    <a:pt x="17624" y="3770"/>
                    <a:pt x="17098" y="1841"/>
                    <a:pt x="16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4385;p74">
              <a:extLst>
                <a:ext uri="{FF2B5EF4-FFF2-40B4-BE49-F238E27FC236}">
                  <a16:creationId xmlns:a16="http://schemas.microsoft.com/office/drawing/2014/main" id="{C2F44F2D-D842-D766-850C-650E3F83A487}"/>
                </a:ext>
              </a:extLst>
            </p:cNvPr>
            <p:cNvSpPr/>
            <p:nvPr/>
          </p:nvSpPr>
          <p:spPr>
            <a:xfrm>
              <a:off x="1833575" y="4883032"/>
              <a:ext cx="820312" cy="149218"/>
            </a:xfrm>
            <a:custGeom>
              <a:avLst/>
              <a:gdLst/>
              <a:ahLst/>
              <a:cxnLst/>
              <a:rect l="l" t="t" r="r" b="b"/>
              <a:pathLst>
                <a:path w="10610" h="1930" extrusionOk="0">
                  <a:moveTo>
                    <a:pt x="10609" y="1"/>
                  </a:moveTo>
                  <a:cubicBezTo>
                    <a:pt x="7102" y="615"/>
                    <a:pt x="3507" y="1228"/>
                    <a:pt x="0" y="1930"/>
                  </a:cubicBezTo>
                  <a:cubicBezTo>
                    <a:pt x="3507" y="1404"/>
                    <a:pt x="7102" y="790"/>
                    <a:pt x="10609" y="89"/>
                  </a:cubicBezTo>
                  <a:lnTo>
                    <a:pt x="10609" y="1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4386;p74">
              <a:extLst>
                <a:ext uri="{FF2B5EF4-FFF2-40B4-BE49-F238E27FC236}">
                  <a16:creationId xmlns:a16="http://schemas.microsoft.com/office/drawing/2014/main" id="{87EDA542-B69E-CECC-4D58-D8828A51E59F}"/>
                </a:ext>
              </a:extLst>
            </p:cNvPr>
            <p:cNvSpPr/>
            <p:nvPr/>
          </p:nvSpPr>
          <p:spPr>
            <a:xfrm>
              <a:off x="1833575" y="4883032"/>
              <a:ext cx="820312" cy="149218"/>
            </a:xfrm>
            <a:custGeom>
              <a:avLst/>
              <a:gdLst/>
              <a:ahLst/>
              <a:cxnLst/>
              <a:rect l="l" t="t" r="r" b="b"/>
              <a:pathLst>
                <a:path w="10610" h="1930" extrusionOk="0">
                  <a:moveTo>
                    <a:pt x="10609" y="1"/>
                  </a:moveTo>
                  <a:cubicBezTo>
                    <a:pt x="7102" y="615"/>
                    <a:pt x="3507" y="1228"/>
                    <a:pt x="0" y="1930"/>
                  </a:cubicBezTo>
                  <a:cubicBezTo>
                    <a:pt x="3507" y="1404"/>
                    <a:pt x="7102" y="790"/>
                    <a:pt x="10609" y="89"/>
                  </a:cubicBezTo>
                  <a:lnTo>
                    <a:pt x="10609" y="1"/>
                  </a:lnTo>
                  <a:close/>
                </a:path>
              </a:pathLst>
            </a:custGeom>
            <a:solidFill>
              <a:srgbClr val="781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4387;p74">
              <a:extLst>
                <a:ext uri="{FF2B5EF4-FFF2-40B4-BE49-F238E27FC236}">
                  <a16:creationId xmlns:a16="http://schemas.microsoft.com/office/drawing/2014/main" id="{ED793C5F-B50B-F0D1-DCA2-5C9091460AA0}"/>
                </a:ext>
              </a:extLst>
            </p:cNvPr>
            <p:cNvSpPr/>
            <p:nvPr/>
          </p:nvSpPr>
          <p:spPr>
            <a:xfrm>
              <a:off x="1420020" y="2890023"/>
              <a:ext cx="1105063" cy="305162"/>
            </a:xfrm>
            <a:custGeom>
              <a:avLst/>
              <a:gdLst/>
              <a:ahLst/>
              <a:cxnLst/>
              <a:rect l="l" t="t" r="r" b="b"/>
              <a:pathLst>
                <a:path w="14293" h="3947" extrusionOk="0">
                  <a:moveTo>
                    <a:pt x="14292" y="1"/>
                  </a:moveTo>
                  <a:lnTo>
                    <a:pt x="14292" y="1"/>
                  </a:lnTo>
                  <a:cubicBezTo>
                    <a:pt x="9996" y="878"/>
                    <a:pt x="5612" y="1404"/>
                    <a:pt x="1228" y="1404"/>
                  </a:cubicBezTo>
                  <a:cubicBezTo>
                    <a:pt x="790" y="2281"/>
                    <a:pt x="351" y="3157"/>
                    <a:pt x="1" y="3947"/>
                  </a:cubicBezTo>
                  <a:cubicBezTo>
                    <a:pt x="4560" y="3596"/>
                    <a:pt x="9207" y="2982"/>
                    <a:pt x="13854" y="2281"/>
                  </a:cubicBezTo>
                  <a:cubicBezTo>
                    <a:pt x="13942" y="1492"/>
                    <a:pt x="14117" y="790"/>
                    <a:pt x="14292" y="1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4388;p74">
              <a:extLst>
                <a:ext uri="{FF2B5EF4-FFF2-40B4-BE49-F238E27FC236}">
                  <a16:creationId xmlns:a16="http://schemas.microsoft.com/office/drawing/2014/main" id="{2570DFD5-2B91-9049-EB87-5B0921DA9D09}"/>
                </a:ext>
              </a:extLst>
            </p:cNvPr>
            <p:cNvSpPr/>
            <p:nvPr/>
          </p:nvSpPr>
          <p:spPr>
            <a:xfrm>
              <a:off x="1420020" y="2890023"/>
              <a:ext cx="1105063" cy="305162"/>
            </a:xfrm>
            <a:custGeom>
              <a:avLst/>
              <a:gdLst/>
              <a:ahLst/>
              <a:cxnLst/>
              <a:rect l="l" t="t" r="r" b="b"/>
              <a:pathLst>
                <a:path w="14293" h="3947" extrusionOk="0">
                  <a:moveTo>
                    <a:pt x="14292" y="1"/>
                  </a:moveTo>
                  <a:lnTo>
                    <a:pt x="14292" y="1"/>
                  </a:lnTo>
                  <a:cubicBezTo>
                    <a:pt x="9996" y="878"/>
                    <a:pt x="5612" y="1404"/>
                    <a:pt x="1228" y="1404"/>
                  </a:cubicBezTo>
                  <a:cubicBezTo>
                    <a:pt x="790" y="2281"/>
                    <a:pt x="351" y="3157"/>
                    <a:pt x="1" y="3947"/>
                  </a:cubicBezTo>
                  <a:cubicBezTo>
                    <a:pt x="4560" y="3596"/>
                    <a:pt x="9207" y="2982"/>
                    <a:pt x="13854" y="2281"/>
                  </a:cubicBezTo>
                  <a:cubicBezTo>
                    <a:pt x="13942" y="1492"/>
                    <a:pt x="14117" y="790"/>
                    <a:pt x="14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4389;p74">
              <a:extLst>
                <a:ext uri="{FF2B5EF4-FFF2-40B4-BE49-F238E27FC236}">
                  <a16:creationId xmlns:a16="http://schemas.microsoft.com/office/drawing/2014/main" id="{A4E009BF-DBA5-676E-9716-F91AD4FF4954}"/>
                </a:ext>
              </a:extLst>
            </p:cNvPr>
            <p:cNvSpPr/>
            <p:nvPr/>
          </p:nvSpPr>
          <p:spPr>
            <a:xfrm>
              <a:off x="3107951" y="6808314"/>
              <a:ext cx="101824" cy="33941"/>
            </a:xfrm>
            <a:custGeom>
              <a:avLst/>
              <a:gdLst/>
              <a:ahLst/>
              <a:cxnLst/>
              <a:rect l="l" t="t" r="r" b="b"/>
              <a:pathLst>
                <a:path w="1317" h="439" extrusionOk="0">
                  <a:moveTo>
                    <a:pt x="1316" y="0"/>
                  </a:moveTo>
                  <a:lnTo>
                    <a:pt x="1" y="351"/>
                  </a:lnTo>
                  <a:cubicBezTo>
                    <a:pt x="89" y="351"/>
                    <a:pt x="176" y="351"/>
                    <a:pt x="264" y="439"/>
                  </a:cubicBezTo>
                  <a:lnTo>
                    <a:pt x="1316" y="0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4390;p74">
              <a:extLst>
                <a:ext uri="{FF2B5EF4-FFF2-40B4-BE49-F238E27FC236}">
                  <a16:creationId xmlns:a16="http://schemas.microsoft.com/office/drawing/2014/main" id="{072C7207-F099-E3CC-4E4B-4B8F5BBA03D6}"/>
                </a:ext>
              </a:extLst>
            </p:cNvPr>
            <p:cNvSpPr/>
            <p:nvPr/>
          </p:nvSpPr>
          <p:spPr>
            <a:xfrm>
              <a:off x="3107951" y="6808314"/>
              <a:ext cx="101824" cy="33941"/>
            </a:xfrm>
            <a:custGeom>
              <a:avLst/>
              <a:gdLst/>
              <a:ahLst/>
              <a:cxnLst/>
              <a:rect l="l" t="t" r="r" b="b"/>
              <a:pathLst>
                <a:path w="1317" h="439" extrusionOk="0">
                  <a:moveTo>
                    <a:pt x="1316" y="0"/>
                  </a:moveTo>
                  <a:lnTo>
                    <a:pt x="1" y="351"/>
                  </a:lnTo>
                  <a:cubicBezTo>
                    <a:pt x="89" y="351"/>
                    <a:pt x="176" y="351"/>
                    <a:pt x="264" y="439"/>
                  </a:cubicBezTo>
                  <a:lnTo>
                    <a:pt x="1316" y="0"/>
                  </a:lnTo>
                  <a:close/>
                </a:path>
              </a:pathLst>
            </a:custGeom>
            <a:solidFill>
              <a:srgbClr val="781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4391;p74">
              <a:extLst>
                <a:ext uri="{FF2B5EF4-FFF2-40B4-BE49-F238E27FC236}">
                  <a16:creationId xmlns:a16="http://schemas.microsoft.com/office/drawing/2014/main" id="{C67D816A-D97E-EB67-E666-687937B944E7}"/>
                </a:ext>
              </a:extLst>
            </p:cNvPr>
            <p:cNvSpPr/>
            <p:nvPr/>
          </p:nvSpPr>
          <p:spPr>
            <a:xfrm>
              <a:off x="2545333" y="2537547"/>
              <a:ext cx="61079" cy="13607"/>
            </a:xfrm>
            <a:custGeom>
              <a:avLst/>
              <a:gdLst/>
              <a:ahLst/>
              <a:cxnLst/>
              <a:rect l="l" t="t" r="r" b="b"/>
              <a:pathLst>
                <a:path w="790" h="176" extrusionOk="0">
                  <a:moveTo>
                    <a:pt x="790" y="1"/>
                  </a:moveTo>
                  <a:lnTo>
                    <a:pt x="1" y="176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4392;p74">
              <a:extLst>
                <a:ext uri="{FF2B5EF4-FFF2-40B4-BE49-F238E27FC236}">
                  <a16:creationId xmlns:a16="http://schemas.microsoft.com/office/drawing/2014/main" id="{276B1450-A2F5-521A-089D-A9B8444CB956}"/>
                </a:ext>
              </a:extLst>
            </p:cNvPr>
            <p:cNvSpPr/>
            <p:nvPr/>
          </p:nvSpPr>
          <p:spPr>
            <a:xfrm>
              <a:off x="2545333" y="2537547"/>
              <a:ext cx="61079" cy="13607"/>
            </a:xfrm>
            <a:custGeom>
              <a:avLst/>
              <a:gdLst/>
              <a:ahLst/>
              <a:cxnLst/>
              <a:rect l="l" t="t" r="r" b="b"/>
              <a:pathLst>
                <a:path w="790" h="176" extrusionOk="0">
                  <a:moveTo>
                    <a:pt x="790" y="1"/>
                  </a:moveTo>
                  <a:lnTo>
                    <a:pt x="1" y="176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781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4393;p74">
              <a:extLst>
                <a:ext uri="{FF2B5EF4-FFF2-40B4-BE49-F238E27FC236}">
                  <a16:creationId xmlns:a16="http://schemas.microsoft.com/office/drawing/2014/main" id="{3A6AD396-B58B-C92A-F9F2-79C1965CECB6}"/>
                </a:ext>
              </a:extLst>
            </p:cNvPr>
            <p:cNvSpPr/>
            <p:nvPr/>
          </p:nvSpPr>
          <p:spPr>
            <a:xfrm>
              <a:off x="3250364" y="6611704"/>
              <a:ext cx="1342266" cy="359205"/>
            </a:xfrm>
            <a:custGeom>
              <a:avLst/>
              <a:gdLst/>
              <a:ahLst/>
              <a:cxnLst/>
              <a:rect l="l" t="t" r="r" b="b"/>
              <a:pathLst>
                <a:path w="17361" h="4646" extrusionOk="0">
                  <a:moveTo>
                    <a:pt x="11048" y="0"/>
                  </a:moveTo>
                  <a:cubicBezTo>
                    <a:pt x="7278" y="877"/>
                    <a:pt x="3595" y="2105"/>
                    <a:pt x="0" y="3420"/>
                  </a:cubicBezTo>
                  <a:cubicBezTo>
                    <a:pt x="1315" y="3771"/>
                    <a:pt x="2718" y="4121"/>
                    <a:pt x="4121" y="4297"/>
                  </a:cubicBezTo>
                  <a:cubicBezTo>
                    <a:pt x="5758" y="4526"/>
                    <a:pt x="7407" y="4645"/>
                    <a:pt x="9060" y="4645"/>
                  </a:cubicBezTo>
                  <a:cubicBezTo>
                    <a:pt x="11832" y="4645"/>
                    <a:pt x="14614" y="4310"/>
                    <a:pt x="17361" y="3595"/>
                  </a:cubicBezTo>
                  <a:cubicBezTo>
                    <a:pt x="15169" y="2368"/>
                    <a:pt x="13065" y="1228"/>
                    <a:pt x="11048" y="0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4394;p74">
              <a:extLst>
                <a:ext uri="{FF2B5EF4-FFF2-40B4-BE49-F238E27FC236}">
                  <a16:creationId xmlns:a16="http://schemas.microsoft.com/office/drawing/2014/main" id="{E23C1E1C-144F-7F02-B553-4510394A5AC5}"/>
                </a:ext>
              </a:extLst>
            </p:cNvPr>
            <p:cNvSpPr/>
            <p:nvPr/>
          </p:nvSpPr>
          <p:spPr>
            <a:xfrm>
              <a:off x="3250364" y="6611704"/>
              <a:ext cx="1342266" cy="359205"/>
            </a:xfrm>
            <a:custGeom>
              <a:avLst/>
              <a:gdLst/>
              <a:ahLst/>
              <a:cxnLst/>
              <a:rect l="l" t="t" r="r" b="b"/>
              <a:pathLst>
                <a:path w="17361" h="4646" extrusionOk="0">
                  <a:moveTo>
                    <a:pt x="11048" y="0"/>
                  </a:moveTo>
                  <a:cubicBezTo>
                    <a:pt x="7278" y="877"/>
                    <a:pt x="3595" y="2105"/>
                    <a:pt x="0" y="3420"/>
                  </a:cubicBezTo>
                  <a:cubicBezTo>
                    <a:pt x="1315" y="3771"/>
                    <a:pt x="2718" y="4121"/>
                    <a:pt x="4121" y="4297"/>
                  </a:cubicBezTo>
                  <a:cubicBezTo>
                    <a:pt x="5758" y="4526"/>
                    <a:pt x="7407" y="4645"/>
                    <a:pt x="9060" y="4645"/>
                  </a:cubicBezTo>
                  <a:cubicBezTo>
                    <a:pt x="11832" y="4645"/>
                    <a:pt x="14614" y="4310"/>
                    <a:pt x="17361" y="3595"/>
                  </a:cubicBezTo>
                  <a:cubicBezTo>
                    <a:pt x="15169" y="2368"/>
                    <a:pt x="13065" y="1228"/>
                    <a:pt x="1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4395;p74">
              <a:extLst>
                <a:ext uri="{FF2B5EF4-FFF2-40B4-BE49-F238E27FC236}">
                  <a16:creationId xmlns:a16="http://schemas.microsoft.com/office/drawing/2014/main" id="{6F3AF8A9-90D7-D19E-8359-48EE55D051EF}"/>
                </a:ext>
              </a:extLst>
            </p:cNvPr>
            <p:cNvSpPr/>
            <p:nvPr/>
          </p:nvSpPr>
          <p:spPr>
            <a:xfrm>
              <a:off x="1752163" y="2076598"/>
              <a:ext cx="1016924" cy="535638"/>
            </a:xfrm>
            <a:custGeom>
              <a:avLst/>
              <a:gdLst/>
              <a:ahLst/>
              <a:cxnLst/>
              <a:rect l="l" t="t" r="r" b="b"/>
              <a:pathLst>
                <a:path w="13153" h="6928" extrusionOk="0">
                  <a:moveTo>
                    <a:pt x="13153" y="0"/>
                  </a:moveTo>
                  <a:lnTo>
                    <a:pt x="13153" y="0"/>
                  </a:lnTo>
                  <a:cubicBezTo>
                    <a:pt x="10786" y="439"/>
                    <a:pt x="8418" y="789"/>
                    <a:pt x="6051" y="965"/>
                  </a:cubicBezTo>
                  <a:cubicBezTo>
                    <a:pt x="5992" y="994"/>
                    <a:pt x="5934" y="1004"/>
                    <a:pt x="5876" y="1004"/>
                  </a:cubicBezTo>
                  <a:cubicBezTo>
                    <a:pt x="5759" y="1004"/>
                    <a:pt x="5642" y="965"/>
                    <a:pt x="5525" y="965"/>
                  </a:cubicBezTo>
                  <a:cubicBezTo>
                    <a:pt x="3508" y="2718"/>
                    <a:pt x="1667" y="4735"/>
                    <a:pt x="1" y="6927"/>
                  </a:cubicBezTo>
                  <a:cubicBezTo>
                    <a:pt x="3947" y="6138"/>
                    <a:pt x="7717" y="5349"/>
                    <a:pt x="11575" y="4472"/>
                  </a:cubicBezTo>
                  <a:cubicBezTo>
                    <a:pt x="11750" y="3771"/>
                    <a:pt x="12013" y="3157"/>
                    <a:pt x="12276" y="2455"/>
                  </a:cubicBezTo>
                  <a:lnTo>
                    <a:pt x="12276" y="2455"/>
                  </a:lnTo>
                  <a:cubicBezTo>
                    <a:pt x="12144" y="2474"/>
                    <a:pt x="12016" y="2485"/>
                    <a:pt x="11896" y="2485"/>
                  </a:cubicBezTo>
                  <a:cubicBezTo>
                    <a:pt x="11460" y="2485"/>
                    <a:pt x="11136" y="2342"/>
                    <a:pt x="11136" y="1929"/>
                  </a:cubicBezTo>
                  <a:lnTo>
                    <a:pt x="11136" y="1842"/>
                  </a:lnTo>
                  <a:cubicBezTo>
                    <a:pt x="11136" y="1396"/>
                    <a:pt x="11692" y="1089"/>
                    <a:pt x="12197" y="1089"/>
                  </a:cubicBezTo>
                  <a:cubicBezTo>
                    <a:pt x="12388" y="1089"/>
                    <a:pt x="12571" y="1132"/>
                    <a:pt x="12715" y="1228"/>
                  </a:cubicBezTo>
                  <a:cubicBezTo>
                    <a:pt x="12802" y="789"/>
                    <a:pt x="12978" y="351"/>
                    <a:pt x="13153" y="0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4396;p74">
              <a:extLst>
                <a:ext uri="{FF2B5EF4-FFF2-40B4-BE49-F238E27FC236}">
                  <a16:creationId xmlns:a16="http://schemas.microsoft.com/office/drawing/2014/main" id="{9054C2F9-F6C5-1FE8-5E73-6FECE898F8A7}"/>
                </a:ext>
              </a:extLst>
            </p:cNvPr>
            <p:cNvSpPr/>
            <p:nvPr/>
          </p:nvSpPr>
          <p:spPr>
            <a:xfrm>
              <a:off x="1752163" y="2076598"/>
              <a:ext cx="1016924" cy="535638"/>
            </a:xfrm>
            <a:custGeom>
              <a:avLst/>
              <a:gdLst/>
              <a:ahLst/>
              <a:cxnLst/>
              <a:rect l="l" t="t" r="r" b="b"/>
              <a:pathLst>
                <a:path w="13153" h="6928" extrusionOk="0">
                  <a:moveTo>
                    <a:pt x="13153" y="0"/>
                  </a:moveTo>
                  <a:lnTo>
                    <a:pt x="13153" y="0"/>
                  </a:lnTo>
                  <a:cubicBezTo>
                    <a:pt x="10786" y="439"/>
                    <a:pt x="8418" y="789"/>
                    <a:pt x="6051" y="965"/>
                  </a:cubicBezTo>
                  <a:cubicBezTo>
                    <a:pt x="5992" y="994"/>
                    <a:pt x="5934" y="1004"/>
                    <a:pt x="5876" y="1004"/>
                  </a:cubicBezTo>
                  <a:cubicBezTo>
                    <a:pt x="5759" y="1004"/>
                    <a:pt x="5642" y="965"/>
                    <a:pt x="5525" y="965"/>
                  </a:cubicBezTo>
                  <a:cubicBezTo>
                    <a:pt x="3508" y="2718"/>
                    <a:pt x="1667" y="4735"/>
                    <a:pt x="1" y="6927"/>
                  </a:cubicBezTo>
                  <a:cubicBezTo>
                    <a:pt x="3947" y="6138"/>
                    <a:pt x="7717" y="5349"/>
                    <a:pt x="11575" y="4472"/>
                  </a:cubicBezTo>
                  <a:cubicBezTo>
                    <a:pt x="11750" y="3771"/>
                    <a:pt x="12013" y="3157"/>
                    <a:pt x="12276" y="2455"/>
                  </a:cubicBezTo>
                  <a:lnTo>
                    <a:pt x="12276" y="2455"/>
                  </a:lnTo>
                  <a:cubicBezTo>
                    <a:pt x="12144" y="2474"/>
                    <a:pt x="12016" y="2485"/>
                    <a:pt x="11896" y="2485"/>
                  </a:cubicBezTo>
                  <a:cubicBezTo>
                    <a:pt x="11460" y="2485"/>
                    <a:pt x="11136" y="2342"/>
                    <a:pt x="11136" y="1929"/>
                  </a:cubicBezTo>
                  <a:lnTo>
                    <a:pt x="11136" y="1842"/>
                  </a:lnTo>
                  <a:cubicBezTo>
                    <a:pt x="11136" y="1396"/>
                    <a:pt x="11692" y="1089"/>
                    <a:pt x="12197" y="1089"/>
                  </a:cubicBezTo>
                  <a:cubicBezTo>
                    <a:pt x="12388" y="1089"/>
                    <a:pt x="12571" y="1132"/>
                    <a:pt x="12715" y="1228"/>
                  </a:cubicBezTo>
                  <a:cubicBezTo>
                    <a:pt x="12802" y="789"/>
                    <a:pt x="12978" y="351"/>
                    <a:pt x="13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4397;p74">
              <a:extLst>
                <a:ext uri="{FF2B5EF4-FFF2-40B4-BE49-F238E27FC236}">
                  <a16:creationId xmlns:a16="http://schemas.microsoft.com/office/drawing/2014/main" id="{6D3DC24E-E9D1-61C7-3253-E3DF8079B769}"/>
                </a:ext>
              </a:extLst>
            </p:cNvPr>
            <p:cNvSpPr/>
            <p:nvPr/>
          </p:nvSpPr>
          <p:spPr>
            <a:xfrm>
              <a:off x="2457194" y="2022324"/>
              <a:ext cx="230553" cy="34019"/>
            </a:xfrm>
            <a:custGeom>
              <a:avLst/>
              <a:gdLst/>
              <a:ahLst/>
              <a:cxnLst/>
              <a:rect l="l" t="t" r="r" b="b"/>
              <a:pathLst>
                <a:path w="2982" h="440" extrusionOk="0">
                  <a:moveTo>
                    <a:pt x="2982" y="1"/>
                  </a:moveTo>
                  <a:cubicBezTo>
                    <a:pt x="1930" y="1"/>
                    <a:pt x="965" y="176"/>
                    <a:pt x="1" y="439"/>
                  </a:cubicBezTo>
                  <a:cubicBezTo>
                    <a:pt x="965" y="264"/>
                    <a:pt x="2017" y="89"/>
                    <a:pt x="2982" y="1"/>
                  </a:cubicBezTo>
                  <a:close/>
                </a:path>
              </a:pathLst>
            </a:custGeom>
            <a:solidFill>
              <a:srgbClr val="742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4398;p74">
              <a:extLst>
                <a:ext uri="{FF2B5EF4-FFF2-40B4-BE49-F238E27FC236}">
                  <a16:creationId xmlns:a16="http://schemas.microsoft.com/office/drawing/2014/main" id="{3951FFC4-35E8-B279-3954-EB3715381EFE}"/>
                </a:ext>
              </a:extLst>
            </p:cNvPr>
            <p:cNvSpPr/>
            <p:nvPr/>
          </p:nvSpPr>
          <p:spPr>
            <a:xfrm>
              <a:off x="2457194" y="2022324"/>
              <a:ext cx="230553" cy="34019"/>
            </a:xfrm>
            <a:custGeom>
              <a:avLst/>
              <a:gdLst/>
              <a:ahLst/>
              <a:cxnLst/>
              <a:rect l="l" t="t" r="r" b="b"/>
              <a:pathLst>
                <a:path w="2982" h="440" extrusionOk="0">
                  <a:moveTo>
                    <a:pt x="2982" y="1"/>
                  </a:moveTo>
                  <a:cubicBezTo>
                    <a:pt x="1930" y="1"/>
                    <a:pt x="965" y="176"/>
                    <a:pt x="1" y="439"/>
                  </a:cubicBezTo>
                  <a:cubicBezTo>
                    <a:pt x="965" y="264"/>
                    <a:pt x="2017" y="89"/>
                    <a:pt x="2982" y="1"/>
                  </a:cubicBezTo>
                  <a:close/>
                </a:path>
              </a:pathLst>
            </a:custGeom>
            <a:solidFill>
              <a:srgbClr val="781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4399;p74">
              <a:extLst>
                <a:ext uri="{FF2B5EF4-FFF2-40B4-BE49-F238E27FC236}">
                  <a16:creationId xmlns:a16="http://schemas.microsoft.com/office/drawing/2014/main" id="{F371BB75-4FFA-6C09-82D7-B1FFAB4D594E}"/>
                </a:ext>
              </a:extLst>
            </p:cNvPr>
            <p:cNvSpPr/>
            <p:nvPr/>
          </p:nvSpPr>
          <p:spPr>
            <a:xfrm>
              <a:off x="1542022" y="2537547"/>
              <a:ext cx="1064396" cy="406832"/>
            </a:xfrm>
            <a:custGeom>
              <a:avLst/>
              <a:gdLst/>
              <a:ahLst/>
              <a:cxnLst/>
              <a:rect l="l" t="t" r="r" b="b"/>
              <a:pathLst>
                <a:path w="13767" h="5262" extrusionOk="0">
                  <a:moveTo>
                    <a:pt x="13767" y="1"/>
                  </a:moveTo>
                  <a:lnTo>
                    <a:pt x="12978" y="176"/>
                  </a:lnTo>
                  <a:cubicBezTo>
                    <a:pt x="9470" y="965"/>
                    <a:pt x="5875" y="1666"/>
                    <a:pt x="2193" y="2456"/>
                  </a:cubicBezTo>
                  <a:lnTo>
                    <a:pt x="1667" y="2456"/>
                  </a:lnTo>
                  <a:cubicBezTo>
                    <a:pt x="1053" y="3332"/>
                    <a:pt x="527" y="4297"/>
                    <a:pt x="1" y="5261"/>
                  </a:cubicBezTo>
                  <a:cubicBezTo>
                    <a:pt x="4297" y="5261"/>
                    <a:pt x="8594" y="4823"/>
                    <a:pt x="12802" y="3946"/>
                  </a:cubicBezTo>
                  <a:cubicBezTo>
                    <a:pt x="13065" y="2631"/>
                    <a:pt x="13416" y="1316"/>
                    <a:pt x="13767" y="1"/>
                  </a:cubicBezTo>
                  <a:close/>
                </a:path>
              </a:pathLst>
            </a:custGeom>
            <a:solidFill>
              <a:srgbClr val="B53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4400;p74">
              <a:extLst>
                <a:ext uri="{FF2B5EF4-FFF2-40B4-BE49-F238E27FC236}">
                  <a16:creationId xmlns:a16="http://schemas.microsoft.com/office/drawing/2014/main" id="{C4954CAC-37E7-C153-757D-03E931305248}"/>
                </a:ext>
              </a:extLst>
            </p:cNvPr>
            <p:cNvSpPr/>
            <p:nvPr/>
          </p:nvSpPr>
          <p:spPr>
            <a:xfrm>
              <a:off x="1542022" y="2537547"/>
              <a:ext cx="1064396" cy="406832"/>
            </a:xfrm>
            <a:custGeom>
              <a:avLst/>
              <a:gdLst/>
              <a:ahLst/>
              <a:cxnLst/>
              <a:rect l="l" t="t" r="r" b="b"/>
              <a:pathLst>
                <a:path w="13767" h="5262" extrusionOk="0">
                  <a:moveTo>
                    <a:pt x="13767" y="1"/>
                  </a:moveTo>
                  <a:lnTo>
                    <a:pt x="12978" y="176"/>
                  </a:lnTo>
                  <a:cubicBezTo>
                    <a:pt x="9470" y="965"/>
                    <a:pt x="5875" y="1666"/>
                    <a:pt x="2193" y="2456"/>
                  </a:cubicBezTo>
                  <a:lnTo>
                    <a:pt x="1667" y="2456"/>
                  </a:lnTo>
                  <a:cubicBezTo>
                    <a:pt x="1053" y="3332"/>
                    <a:pt x="527" y="4297"/>
                    <a:pt x="1" y="5261"/>
                  </a:cubicBezTo>
                  <a:cubicBezTo>
                    <a:pt x="4297" y="5261"/>
                    <a:pt x="8594" y="4823"/>
                    <a:pt x="12802" y="3946"/>
                  </a:cubicBezTo>
                  <a:cubicBezTo>
                    <a:pt x="13065" y="2631"/>
                    <a:pt x="13416" y="1316"/>
                    <a:pt x="137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4401;p74">
              <a:extLst>
                <a:ext uri="{FF2B5EF4-FFF2-40B4-BE49-F238E27FC236}">
                  <a16:creationId xmlns:a16="http://schemas.microsoft.com/office/drawing/2014/main" id="{7DB62976-94F7-2713-DA01-503C1725E764}"/>
                </a:ext>
              </a:extLst>
            </p:cNvPr>
            <p:cNvSpPr/>
            <p:nvPr/>
          </p:nvSpPr>
          <p:spPr>
            <a:xfrm>
              <a:off x="1318351" y="3106967"/>
              <a:ext cx="1166065" cy="393301"/>
            </a:xfrm>
            <a:custGeom>
              <a:avLst/>
              <a:gdLst/>
              <a:ahLst/>
              <a:cxnLst/>
              <a:rect l="l" t="t" r="r" b="b"/>
              <a:pathLst>
                <a:path w="15082" h="5087" extrusionOk="0">
                  <a:moveTo>
                    <a:pt x="15081" y="1"/>
                  </a:moveTo>
                  <a:cubicBezTo>
                    <a:pt x="10434" y="790"/>
                    <a:pt x="5787" y="1316"/>
                    <a:pt x="1140" y="1754"/>
                  </a:cubicBezTo>
                  <a:cubicBezTo>
                    <a:pt x="702" y="2894"/>
                    <a:pt x="351" y="3946"/>
                    <a:pt x="0" y="5086"/>
                  </a:cubicBezTo>
                  <a:cubicBezTo>
                    <a:pt x="4910" y="4998"/>
                    <a:pt x="9821" y="4648"/>
                    <a:pt x="14731" y="4122"/>
                  </a:cubicBezTo>
                  <a:cubicBezTo>
                    <a:pt x="14731" y="2719"/>
                    <a:pt x="14906" y="1316"/>
                    <a:pt x="15081" y="1"/>
                  </a:cubicBezTo>
                  <a:close/>
                </a:path>
              </a:pathLst>
            </a:custGeom>
            <a:solidFill>
              <a:srgbClr val="B53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4402;p74">
              <a:extLst>
                <a:ext uri="{FF2B5EF4-FFF2-40B4-BE49-F238E27FC236}">
                  <a16:creationId xmlns:a16="http://schemas.microsoft.com/office/drawing/2014/main" id="{7D266996-EF74-3228-A475-E1673ED45F9C}"/>
                </a:ext>
              </a:extLst>
            </p:cNvPr>
            <p:cNvSpPr/>
            <p:nvPr/>
          </p:nvSpPr>
          <p:spPr>
            <a:xfrm>
              <a:off x="1318351" y="3106967"/>
              <a:ext cx="1166065" cy="393301"/>
            </a:xfrm>
            <a:custGeom>
              <a:avLst/>
              <a:gdLst/>
              <a:ahLst/>
              <a:cxnLst/>
              <a:rect l="l" t="t" r="r" b="b"/>
              <a:pathLst>
                <a:path w="15082" h="5087" extrusionOk="0">
                  <a:moveTo>
                    <a:pt x="15081" y="1"/>
                  </a:moveTo>
                  <a:cubicBezTo>
                    <a:pt x="10434" y="790"/>
                    <a:pt x="5787" y="1316"/>
                    <a:pt x="1140" y="1754"/>
                  </a:cubicBezTo>
                  <a:cubicBezTo>
                    <a:pt x="702" y="2894"/>
                    <a:pt x="351" y="3946"/>
                    <a:pt x="0" y="5086"/>
                  </a:cubicBezTo>
                  <a:cubicBezTo>
                    <a:pt x="4910" y="4998"/>
                    <a:pt x="9821" y="4648"/>
                    <a:pt x="14731" y="4122"/>
                  </a:cubicBezTo>
                  <a:cubicBezTo>
                    <a:pt x="14731" y="2719"/>
                    <a:pt x="14906" y="1316"/>
                    <a:pt x="15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4403;p74">
              <a:extLst>
                <a:ext uri="{FF2B5EF4-FFF2-40B4-BE49-F238E27FC236}">
                  <a16:creationId xmlns:a16="http://schemas.microsoft.com/office/drawing/2014/main" id="{2A47D64A-1D8F-0548-7928-665A10672B57}"/>
                </a:ext>
              </a:extLst>
            </p:cNvPr>
            <p:cNvSpPr/>
            <p:nvPr/>
          </p:nvSpPr>
          <p:spPr>
            <a:xfrm>
              <a:off x="1216682" y="4089941"/>
              <a:ext cx="1294872" cy="324568"/>
            </a:xfrm>
            <a:custGeom>
              <a:avLst/>
              <a:gdLst/>
              <a:ahLst/>
              <a:cxnLst/>
              <a:rect l="l" t="t" r="r" b="b"/>
              <a:pathLst>
                <a:path w="16748" h="4198" extrusionOk="0">
                  <a:moveTo>
                    <a:pt x="16221" y="0"/>
                  </a:moveTo>
                  <a:cubicBezTo>
                    <a:pt x="14117" y="614"/>
                    <a:pt x="11925" y="965"/>
                    <a:pt x="9733" y="1228"/>
                  </a:cubicBezTo>
                  <a:cubicBezTo>
                    <a:pt x="8330" y="1403"/>
                    <a:pt x="7015" y="1666"/>
                    <a:pt x="5612" y="1842"/>
                  </a:cubicBezTo>
                  <a:lnTo>
                    <a:pt x="2718" y="1929"/>
                  </a:lnTo>
                  <a:cubicBezTo>
                    <a:pt x="1841" y="2017"/>
                    <a:pt x="965" y="2192"/>
                    <a:pt x="0" y="2368"/>
                  </a:cubicBezTo>
                  <a:cubicBezTo>
                    <a:pt x="0" y="2981"/>
                    <a:pt x="0" y="3508"/>
                    <a:pt x="88" y="4121"/>
                  </a:cubicBezTo>
                  <a:lnTo>
                    <a:pt x="176" y="4121"/>
                  </a:lnTo>
                  <a:cubicBezTo>
                    <a:pt x="641" y="4175"/>
                    <a:pt x="1093" y="4197"/>
                    <a:pt x="1534" y="4197"/>
                  </a:cubicBezTo>
                  <a:cubicBezTo>
                    <a:pt x="4000" y="4197"/>
                    <a:pt x="6139" y="3481"/>
                    <a:pt x="8593" y="3332"/>
                  </a:cubicBezTo>
                  <a:cubicBezTo>
                    <a:pt x="9084" y="3297"/>
                    <a:pt x="9571" y="3283"/>
                    <a:pt x="10057" y="3283"/>
                  </a:cubicBezTo>
                  <a:cubicBezTo>
                    <a:pt x="11998" y="3283"/>
                    <a:pt x="13906" y="3508"/>
                    <a:pt x="15870" y="3508"/>
                  </a:cubicBezTo>
                  <a:lnTo>
                    <a:pt x="16747" y="3420"/>
                  </a:lnTo>
                  <a:cubicBezTo>
                    <a:pt x="16572" y="2280"/>
                    <a:pt x="16396" y="1140"/>
                    <a:pt x="16221" y="0"/>
                  </a:cubicBezTo>
                  <a:close/>
                </a:path>
              </a:pathLst>
            </a:custGeom>
            <a:solidFill>
              <a:srgbClr val="B53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4404;p74">
              <a:extLst>
                <a:ext uri="{FF2B5EF4-FFF2-40B4-BE49-F238E27FC236}">
                  <a16:creationId xmlns:a16="http://schemas.microsoft.com/office/drawing/2014/main" id="{F7160C98-5FB0-34EF-EF3A-3C3A34AB0D0D}"/>
                </a:ext>
              </a:extLst>
            </p:cNvPr>
            <p:cNvSpPr/>
            <p:nvPr/>
          </p:nvSpPr>
          <p:spPr>
            <a:xfrm>
              <a:off x="1216682" y="4089941"/>
              <a:ext cx="1294872" cy="324568"/>
            </a:xfrm>
            <a:custGeom>
              <a:avLst/>
              <a:gdLst/>
              <a:ahLst/>
              <a:cxnLst/>
              <a:rect l="l" t="t" r="r" b="b"/>
              <a:pathLst>
                <a:path w="16748" h="4198" extrusionOk="0">
                  <a:moveTo>
                    <a:pt x="16221" y="0"/>
                  </a:moveTo>
                  <a:cubicBezTo>
                    <a:pt x="14117" y="614"/>
                    <a:pt x="11925" y="965"/>
                    <a:pt x="9733" y="1228"/>
                  </a:cubicBezTo>
                  <a:cubicBezTo>
                    <a:pt x="8330" y="1403"/>
                    <a:pt x="7015" y="1666"/>
                    <a:pt x="5612" y="1842"/>
                  </a:cubicBezTo>
                  <a:lnTo>
                    <a:pt x="2718" y="1929"/>
                  </a:lnTo>
                  <a:cubicBezTo>
                    <a:pt x="1841" y="2017"/>
                    <a:pt x="965" y="2192"/>
                    <a:pt x="0" y="2368"/>
                  </a:cubicBezTo>
                  <a:cubicBezTo>
                    <a:pt x="0" y="2981"/>
                    <a:pt x="0" y="3508"/>
                    <a:pt x="88" y="4121"/>
                  </a:cubicBezTo>
                  <a:lnTo>
                    <a:pt x="176" y="4121"/>
                  </a:lnTo>
                  <a:cubicBezTo>
                    <a:pt x="641" y="4175"/>
                    <a:pt x="1093" y="4197"/>
                    <a:pt x="1534" y="4197"/>
                  </a:cubicBezTo>
                  <a:cubicBezTo>
                    <a:pt x="4000" y="4197"/>
                    <a:pt x="6139" y="3481"/>
                    <a:pt x="8593" y="3332"/>
                  </a:cubicBezTo>
                  <a:cubicBezTo>
                    <a:pt x="9084" y="3297"/>
                    <a:pt x="9571" y="3283"/>
                    <a:pt x="10057" y="3283"/>
                  </a:cubicBezTo>
                  <a:cubicBezTo>
                    <a:pt x="11998" y="3283"/>
                    <a:pt x="13906" y="3508"/>
                    <a:pt x="15870" y="3508"/>
                  </a:cubicBezTo>
                  <a:lnTo>
                    <a:pt x="16747" y="3420"/>
                  </a:lnTo>
                  <a:cubicBezTo>
                    <a:pt x="16572" y="2280"/>
                    <a:pt x="16396" y="1140"/>
                    <a:pt x="1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4405;p74">
              <a:extLst>
                <a:ext uri="{FF2B5EF4-FFF2-40B4-BE49-F238E27FC236}">
                  <a16:creationId xmlns:a16="http://schemas.microsoft.com/office/drawing/2014/main" id="{6F423DFB-85F3-11FF-80E7-D82422162FA3}"/>
                </a:ext>
              </a:extLst>
            </p:cNvPr>
            <p:cNvSpPr/>
            <p:nvPr/>
          </p:nvSpPr>
          <p:spPr>
            <a:xfrm>
              <a:off x="1379352" y="4889836"/>
              <a:ext cx="1410071" cy="488167"/>
            </a:xfrm>
            <a:custGeom>
              <a:avLst/>
              <a:gdLst/>
              <a:ahLst/>
              <a:cxnLst/>
              <a:rect l="l" t="t" r="r" b="b"/>
              <a:pathLst>
                <a:path w="18238" h="6314" extrusionOk="0">
                  <a:moveTo>
                    <a:pt x="17274" y="2456"/>
                  </a:moveTo>
                  <a:lnTo>
                    <a:pt x="16660" y="2543"/>
                  </a:lnTo>
                  <a:lnTo>
                    <a:pt x="16660" y="2543"/>
                  </a:lnTo>
                  <a:lnTo>
                    <a:pt x="17098" y="2456"/>
                  </a:lnTo>
                  <a:close/>
                  <a:moveTo>
                    <a:pt x="16484" y="1"/>
                  </a:moveTo>
                  <a:cubicBezTo>
                    <a:pt x="12977" y="702"/>
                    <a:pt x="9382" y="1316"/>
                    <a:pt x="5875" y="1842"/>
                  </a:cubicBezTo>
                  <a:cubicBezTo>
                    <a:pt x="3946" y="2280"/>
                    <a:pt x="1929" y="2631"/>
                    <a:pt x="1" y="3157"/>
                  </a:cubicBezTo>
                  <a:cubicBezTo>
                    <a:pt x="439" y="4209"/>
                    <a:pt x="877" y="5349"/>
                    <a:pt x="1316" y="6314"/>
                  </a:cubicBezTo>
                  <a:cubicBezTo>
                    <a:pt x="1491" y="6226"/>
                    <a:pt x="1579" y="6226"/>
                    <a:pt x="1754" y="6226"/>
                  </a:cubicBezTo>
                  <a:cubicBezTo>
                    <a:pt x="7278" y="5700"/>
                    <a:pt x="12714" y="5086"/>
                    <a:pt x="18238" y="4209"/>
                  </a:cubicBezTo>
                  <a:cubicBezTo>
                    <a:pt x="17712" y="3157"/>
                    <a:pt x="17274" y="2017"/>
                    <a:pt x="16835" y="877"/>
                  </a:cubicBezTo>
                  <a:cubicBezTo>
                    <a:pt x="16660" y="614"/>
                    <a:pt x="16572" y="264"/>
                    <a:pt x="16484" y="1"/>
                  </a:cubicBezTo>
                  <a:close/>
                </a:path>
              </a:pathLst>
            </a:custGeom>
            <a:solidFill>
              <a:srgbClr val="B53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4406;p74">
              <a:extLst>
                <a:ext uri="{FF2B5EF4-FFF2-40B4-BE49-F238E27FC236}">
                  <a16:creationId xmlns:a16="http://schemas.microsoft.com/office/drawing/2014/main" id="{D895CE67-9898-826A-6E00-C2CBEFEBA9FF}"/>
                </a:ext>
              </a:extLst>
            </p:cNvPr>
            <p:cNvSpPr/>
            <p:nvPr/>
          </p:nvSpPr>
          <p:spPr>
            <a:xfrm>
              <a:off x="1379352" y="4889836"/>
              <a:ext cx="1410071" cy="488167"/>
            </a:xfrm>
            <a:custGeom>
              <a:avLst/>
              <a:gdLst/>
              <a:ahLst/>
              <a:cxnLst/>
              <a:rect l="l" t="t" r="r" b="b"/>
              <a:pathLst>
                <a:path w="18238" h="6314" extrusionOk="0">
                  <a:moveTo>
                    <a:pt x="17274" y="2456"/>
                  </a:moveTo>
                  <a:lnTo>
                    <a:pt x="16660" y="2543"/>
                  </a:lnTo>
                  <a:lnTo>
                    <a:pt x="16660" y="2543"/>
                  </a:lnTo>
                  <a:lnTo>
                    <a:pt x="17098" y="2456"/>
                  </a:lnTo>
                  <a:close/>
                  <a:moveTo>
                    <a:pt x="16484" y="1"/>
                  </a:moveTo>
                  <a:cubicBezTo>
                    <a:pt x="12977" y="702"/>
                    <a:pt x="9382" y="1316"/>
                    <a:pt x="5875" y="1842"/>
                  </a:cubicBezTo>
                  <a:cubicBezTo>
                    <a:pt x="3946" y="2280"/>
                    <a:pt x="1929" y="2631"/>
                    <a:pt x="1" y="3157"/>
                  </a:cubicBezTo>
                  <a:cubicBezTo>
                    <a:pt x="439" y="4209"/>
                    <a:pt x="877" y="5349"/>
                    <a:pt x="1316" y="6314"/>
                  </a:cubicBezTo>
                  <a:cubicBezTo>
                    <a:pt x="1491" y="6226"/>
                    <a:pt x="1579" y="6226"/>
                    <a:pt x="1754" y="6226"/>
                  </a:cubicBezTo>
                  <a:cubicBezTo>
                    <a:pt x="7278" y="5700"/>
                    <a:pt x="12714" y="5086"/>
                    <a:pt x="18238" y="4209"/>
                  </a:cubicBezTo>
                  <a:cubicBezTo>
                    <a:pt x="17712" y="3157"/>
                    <a:pt x="17274" y="2017"/>
                    <a:pt x="16835" y="877"/>
                  </a:cubicBezTo>
                  <a:cubicBezTo>
                    <a:pt x="16660" y="614"/>
                    <a:pt x="16572" y="264"/>
                    <a:pt x="16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4407;p74">
              <a:extLst>
                <a:ext uri="{FF2B5EF4-FFF2-40B4-BE49-F238E27FC236}">
                  <a16:creationId xmlns:a16="http://schemas.microsoft.com/office/drawing/2014/main" id="{28E2011D-E2BE-A08B-0A64-5FC5F600EFD5}"/>
                </a:ext>
              </a:extLst>
            </p:cNvPr>
            <p:cNvSpPr/>
            <p:nvPr/>
          </p:nvSpPr>
          <p:spPr>
            <a:xfrm>
              <a:off x="1894576" y="5696534"/>
              <a:ext cx="1328736" cy="454303"/>
            </a:xfrm>
            <a:custGeom>
              <a:avLst/>
              <a:gdLst/>
              <a:ahLst/>
              <a:cxnLst/>
              <a:rect l="l" t="t" r="r" b="b"/>
              <a:pathLst>
                <a:path w="17186" h="5876" extrusionOk="0">
                  <a:moveTo>
                    <a:pt x="15169" y="1"/>
                  </a:moveTo>
                  <a:lnTo>
                    <a:pt x="13941" y="351"/>
                  </a:lnTo>
                  <a:lnTo>
                    <a:pt x="6138" y="2280"/>
                  </a:lnTo>
                  <a:lnTo>
                    <a:pt x="5699" y="2368"/>
                  </a:lnTo>
                  <a:cubicBezTo>
                    <a:pt x="3770" y="2894"/>
                    <a:pt x="1841" y="3420"/>
                    <a:pt x="0" y="4122"/>
                  </a:cubicBezTo>
                  <a:cubicBezTo>
                    <a:pt x="526" y="4735"/>
                    <a:pt x="1052" y="5261"/>
                    <a:pt x="1578" y="5875"/>
                  </a:cubicBezTo>
                  <a:lnTo>
                    <a:pt x="1666" y="5875"/>
                  </a:lnTo>
                  <a:cubicBezTo>
                    <a:pt x="5173" y="5174"/>
                    <a:pt x="8768" y="4385"/>
                    <a:pt x="12275" y="3683"/>
                  </a:cubicBezTo>
                  <a:cubicBezTo>
                    <a:pt x="13503" y="3332"/>
                    <a:pt x="14730" y="3069"/>
                    <a:pt x="15958" y="2806"/>
                  </a:cubicBezTo>
                  <a:lnTo>
                    <a:pt x="17186" y="2543"/>
                  </a:lnTo>
                  <a:cubicBezTo>
                    <a:pt x="16484" y="1666"/>
                    <a:pt x="15783" y="877"/>
                    <a:pt x="15169" y="1"/>
                  </a:cubicBezTo>
                  <a:close/>
                </a:path>
              </a:pathLst>
            </a:custGeom>
            <a:solidFill>
              <a:srgbClr val="B53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4408;p74">
              <a:extLst>
                <a:ext uri="{FF2B5EF4-FFF2-40B4-BE49-F238E27FC236}">
                  <a16:creationId xmlns:a16="http://schemas.microsoft.com/office/drawing/2014/main" id="{C61B8575-CC0B-E8C8-F1B9-10DCB435FC7F}"/>
                </a:ext>
              </a:extLst>
            </p:cNvPr>
            <p:cNvSpPr/>
            <p:nvPr/>
          </p:nvSpPr>
          <p:spPr>
            <a:xfrm>
              <a:off x="1894576" y="5696534"/>
              <a:ext cx="1328736" cy="454303"/>
            </a:xfrm>
            <a:custGeom>
              <a:avLst/>
              <a:gdLst/>
              <a:ahLst/>
              <a:cxnLst/>
              <a:rect l="l" t="t" r="r" b="b"/>
              <a:pathLst>
                <a:path w="17186" h="5876" extrusionOk="0">
                  <a:moveTo>
                    <a:pt x="15169" y="1"/>
                  </a:moveTo>
                  <a:lnTo>
                    <a:pt x="13941" y="351"/>
                  </a:lnTo>
                  <a:lnTo>
                    <a:pt x="6138" y="2280"/>
                  </a:lnTo>
                  <a:lnTo>
                    <a:pt x="5699" y="2368"/>
                  </a:lnTo>
                  <a:cubicBezTo>
                    <a:pt x="3770" y="2894"/>
                    <a:pt x="1841" y="3420"/>
                    <a:pt x="0" y="4122"/>
                  </a:cubicBezTo>
                  <a:cubicBezTo>
                    <a:pt x="526" y="4735"/>
                    <a:pt x="1052" y="5261"/>
                    <a:pt x="1578" y="5875"/>
                  </a:cubicBezTo>
                  <a:lnTo>
                    <a:pt x="1666" y="5875"/>
                  </a:lnTo>
                  <a:cubicBezTo>
                    <a:pt x="5173" y="5174"/>
                    <a:pt x="8768" y="4385"/>
                    <a:pt x="12275" y="3683"/>
                  </a:cubicBezTo>
                  <a:cubicBezTo>
                    <a:pt x="13503" y="3332"/>
                    <a:pt x="14730" y="3069"/>
                    <a:pt x="15958" y="2806"/>
                  </a:cubicBezTo>
                  <a:lnTo>
                    <a:pt x="17186" y="2543"/>
                  </a:lnTo>
                  <a:cubicBezTo>
                    <a:pt x="16484" y="1666"/>
                    <a:pt x="15783" y="877"/>
                    <a:pt x="1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4409;p74">
              <a:extLst>
                <a:ext uri="{FF2B5EF4-FFF2-40B4-BE49-F238E27FC236}">
                  <a16:creationId xmlns:a16="http://schemas.microsoft.com/office/drawing/2014/main" id="{41415D67-751B-2172-8753-204167334442}"/>
                </a:ext>
              </a:extLst>
            </p:cNvPr>
            <p:cNvSpPr/>
            <p:nvPr/>
          </p:nvSpPr>
          <p:spPr>
            <a:xfrm>
              <a:off x="2565666" y="6387956"/>
              <a:ext cx="1464346" cy="447499"/>
            </a:xfrm>
            <a:custGeom>
              <a:avLst/>
              <a:gdLst/>
              <a:ahLst/>
              <a:cxnLst/>
              <a:rect l="l" t="t" r="r" b="b"/>
              <a:pathLst>
                <a:path w="18940" h="5788" extrusionOk="0">
                  <a:moveTo>
                    <a:pt x="15695" y="1"/>
                  </a:moveTo>
                  <a:cubicBezTo>
                    <a:pt x="10435" y="878"/>
                    <a:pt x="5174" y="1755"/>
                    <a:pt x="1" y="2456"/>
                  </a:cubicBezTo>
                  <a:cubicBezTo>
                    <a:pt x="2193" y="3859"/>
                    <a:pt x="4560" y="4911"/>
                    <a:pt x="7015" y="5788"/>
                  </a:cubicBezTo>
                  <a:lnTo>
                    <a:pt x="8330" y="5525"/>
                  </a:lnTo>
                  <a:cubicBezTo>
                    <a:pt x="11837" y="4210"/>
                    <a:pt x="15345" y="3070"/>
                    <a:pt x="18939" y="2193"/>
                  </a:cubicBezTo>
                  <a:cubicBezTo>
                    <a:pt x="17800" y="1492"/>
                    <a:pt x="16747" y="790"/>
                    <a:pt x="15695" y="1"/>
                  </a:cubicBezTo>
                  <a:close/>
                </a:path>
              </a:pathLst>
            </a:custGeom>
            <a:solidFill>
              <a:srgbClr val="B53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4410;p74">
              <a:extLst>
                <a:ext uri="{FF2B5EF4-FFF2-40B4-BE49-F238E27FC236}">
                  <a16:creationId xmlns:a16="http://schemas.microsoft.com/office/drawing/2014/main" id="{FC439A71-52D0-F10C-3DE4-A02FCE183BC4}"/>
                </a:ext>
              </a:extLst>
            </p:cNvPr>
            <p:cNvSpPr/>
            <p:nvPr/>
          </p:nvSpPr>
          <p:spPr>
            <a:xfrm>
              <a:off x="2565666" y="6387956"/>
              <a:ext cx="1464346" cy="447499"/>
            </a:xfrm>
            <a:custGeom>
              <a:avLst/>
              <a:gdLst/>
              <a:ahLst/>
              <a:cxnLst/>
              <a:rect l="l" t="t" r="r" b="b"/>
              <a:pathLst>
                <a:path w="18940" h="5788" extrusionOk="0">
                  <a:moveTo>
                    <a:pt x="15695" y="1"/>
                  </a:moveTo>
                  <a:cubicBezTo>
                    <a:pt x="10435" y="878"/>
                    <a:pt x="5174" y="1755"/>
                    <a:pt x="1" y="2456"/>
                  </a:cubicBezTo>
                  <a:cubicBezTo>
                    <a:pt x="2193" y="3859"/>
                    <a:pt x="4560" y="4911"/>
                    <a:pt x="7015" y="5788"/>
                  </a:cubicBezTo>
                  <a:lnTo>
                    <a:pt x="8330" y="5525"/>
                  </a:lnTo>
                  <a:cubicBezTo>
                    <a:pt x="11837" y="4210"/>
                    <a:pt x="15345" y="3070"/>
                    <a:pt x="18939" y="2193"/>
                  </a:cubicBezTo>
                  <a:cubicBezTo>
                    <a:pt x="17800" y="1492"/>
                    <a:pt x="16747" y="790"/>
                    <a:pt x="15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4411;p74">
              <a:extLst>
                <a:ext uri="{FF2B5EF4-FFF2-40B4-BE49-F238E27FC236}">
                  <a16:creationId xmlns:a16="http://schemas.microsoft.com/office/drawing/2014/main" id="{844F6A3D-07DF-1249-F57A-A9F1F0D40602}"/>
                </a:ext>
              </a:extLst>
            </p:cNvPr>
            <p:cNvSpPr/>
            <p:nvPr/>
          </p:nvSpPr>
          <p:spPr>
            <a:xfrm>
              <a:off x="2267387" y="1866458"/>
              <a:ext cx="583110" cy="210219"/>
            </a:xfrm>
            <a:custGeom>
              <a:avLst/>
              <a:gdLst/>
              <a:ahLst/>
              <a:cxnLst/>
              <a:rect l="l" t="t" r="r" b="b"/>
              <a:pathLst>
                <a:path w="7542" h="2719" extrusionOk="0">
                  <a:moveTo>
                    <a:pt x="7541" y="0"/>
                  </a:moveTo>
                  <a:cubicBezTo>
                    <a:pt x="6314" y="263"/>
                    <a:pt x="4998" y="526"/>
                    <a:pt x="3683" y="702"/>
                  </a:cubicBezTo>
                  <a:cubicBezTo>
                    <a:pt x="3566" y="725"/>
                    <a:pt x="3467" y="736"/>
                    <a:pt x="3386" y="736"/>
                  </a:cubicBezTo>
                  <a:cubicBezTo>
                    <a:pt x="3163" y="736"/>
                    <a:pt x="3069" y="655"/>
                    <a:pt x="3069" y="526"/>
                  </a:cubicBezTo>
                  <a:cubicBezTo>
                    <a:pt x="2017" y="1228"/>
                    <a:pt x="965" y="1929"/>
                    <a:pt x="1" y="2718"/>
                  </a:cubicBezTo>
                  <a:cubicBezTo>
                    <a:pt x="877" y="2631"/>
                    <a:pt x="1667" y="2543"/>
                    <a:pt x="2456" y="2455"/>
                  </a:cubicBezTo>
                  <a:cubicBezTo>
                    <a:pt x="3420" y="2105"/>
                    <a:pt x="4385" y="2017"/>
                    <a:pt x="5437" y="1929"/>
                  </a:cubicBezTo>
                  <a:cubicBezTo>
                    <a:pt x="5963" y="1842"/>
                    <a:pt x="6401" y="1754"/>
                    <a:pt x="6927" y="1666"/>
                  </a:cubicBezTo>
                  <a:cubicBezTo>
                    <a:pt x="7103" y="1315"/>
                    <a:pt x="7278" y="965"/>
                    <a:pt x="7366" y="526"/>
                  </a:cubicBezTo>
                  <a:cubicBezTo>
                    <a:pt x="7453" y="351"/>
                    <a:pt x="7541" y="176"/>
                    <a:pt x="7541" y="0"/>
                  </a:cubicBezTo>
                  <a:close/>
                </a:path>
              </a:pathLst>
            </a:custGeom>
            <a:solidFill>
              <a:srgbClr val="B53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4412;p74">
              <a:extLst>
                <a:ext uri="{FF2B5EF4-FFF2-40B4-BE49-F238E27FC236}">
                  <a16:creationId xmlns:a16="http://schemas.microsoft.com/office/drawing/2014/main" id="{073884B9-61DE-B157-8140-6F08A3DD6833}"/>
                </a:ext>
              </a:extLst>
            </p:cNvPr>
            <p:cNvSpPr/>
            <p:nvPr/>
          </p:nvSpPr>
          <p:spPr>
            <a:xfrm>
              <a:off x="2267387" y="1866458"/>
              <a:ext cx="583110" cy="210219"/>
            </a:xfrm>
            <a:custGeom>
              <a:avLst/>
              <a:gdLst/>
              <a:ahLst/>
              <a:cxnLst/>
              <a:rect l="l" t="t" r="r" b="b"/>
              <a:pathLst>
                <a:path w="7542" h="2719" extrusionOk="0">
                  <a:moveTo>
                    <a:pt x="7541" y="0"/>
                  </a:moveTo>
                  <a:cubicBezTo>
                    <a:pt x="6314" y="263"/>
                    <a:pt x="4998" y="526"/>
                    <a:pt x="3683" y="702"/>
                  </a:cubicBezTo>
                  <a:cubicBezTo>
                    <a:pt x="3566" y="725"/>
                    <a:pt x="3467" y="736"/>
                    <a:pt x="3386" y="736"/>
                  </a:cubicBezTo>
                  <a:cubicBezTo>
                    <a:pt x="3163" y="736"/>
                    <a:pt x="3069" y="655"/>
                    <a:pt x="3069" y="526"/>
                  </a:cubicBezTo>
                  <a:cubicBezTo>
                    <a:pt x="2017" y="1228"/>
                    <a:pt x="965" y="1929"/>
                    <a:pt x="1" y="2718"/>
                  </a:cubicBezTo>
                  <a:cubicBezTo>
                    <a:pt x="877" y="2631"/>
                    <a:pt x="1667" y="2543"/>
                    <a:pt x="2456" y="2455"/>
                  </a:cubicBezTo>
                  <a:cubicBezTo>
                    <a:pt x="3420" y="2105"/>
                    <a:pt x="4385" y="2017"/>
                    <a:pt x="5437" y="1929"/>
                  </a:cubicBezTo>
                  <a:cubicBezTo>
                    <a:pt x="5963" y="1842"/>
                    <a:pt x="6401" y="1754"/>
                    <a:pt x="6927" y="1666"/>
                  </a:cubicBezTo>
                  <a:cubicBezTo>
                    <a:pt x="7103" y="1315"/>
                    <a:pt x="7278" y="965"/>
                    <a:pt x="7366" y="526"/>
                  </a:cubicBezTo>
                  <a:cubicBezTo>
                    <a:pt x="7453" y="351"/>
                    <a:pt x="7541" y="176"/>
                    <a:pt x="75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4413;p74">
              <a:extLst>
                <a:ext uri="{FF2B5EF4-FFF2-40B4-BE49-F238E27FC236}">
                  <a16:creationId xmlns:a16="http://schemas.microsoft.com/office/drawing/2014/main" id="{EAED0772-072E-FA51-0351-54C33154890F}"/>
                </a:ext>
              </a:extLst>
            </p:cNvPr>
            <p:cNvSpPr/>
            <p:nvPr/>
          </p:nvSpPr>
          <p:spPr>
            <a:xfrm>
              <a:off x="857402" y="1433498"/>
              <a:ext cx="5904547" cy="5610904"/>
            </a:xfrm>
            <a:custGeom>
              <a:avLst/>
              <a:gdLst/>
              <a:ahLst/>
              <a:cxnLst/>
              <a:rect l="l" t="t" r="r" b="b"/>
              <a:pathLst>
                <a:path w="76370" h="72572" extrusionOk="0">
                  <a:moveTo>
                    <a:pt x="36914" y="865"/>
                  </a:moveTo>
                  <a:cubicBezTo>
                    <a:pt x="35774" y="1479"/>
                    <a:pt x="34634" y="2181"/>
                    <a:pt x="33406" y="2794"/>
                  </a:cubicBezTo>
                  <a:cubicBezTo>
                    <a:pt x="32880" y="3057"/>
                    <a:pt x="32354" y="3233"/>
                    <a:pt x="31828" y="3496"/>
                  </a:cubicBezTo>
                  <a:lnTo>
                    <a:pt x="31214" y="3584"/>
                  </a:lnTo>
                  <a:cubicBezTo>
                    <a:pt x="29461" y="4110"/>
                    <a:pt x="27707" y="4460"/>
                    <a:pt x="25953" y="4811"/>
                  </a:cubicBezTo>
                  <a:lnTo>
                    <a:pt x="22622" y="5337"/>
                  </a:lnTo>
                  <a:cubicBezTo>
                    <a:pt x="23674" y="4723"/>
                    <a:pt x="24726" y="4197"/>
                    <a:pt x="25778" y="3759"/>
                  </a:cubicBezTo>
                  <a:cubicBezTo>
                    <a:pt x="29285" y="2181"/>
                    <a:pt x="33056" y="1216"/>
                    <a:pt x="36914" y="865"/>
                  </a:cubicBezTo>
                  <a:close/>
                  <a:moveTo>
                    <a:pt x="41736" y="865"/>
                  </a:moveTo>
                  <a:cubicBezTo>
                    <a:pt x="36563" y="3847"/>
                    <a:pt x="30951" y="6039"/>
                    <a:pt x="25164" y="7266"/>
                  </a:cubicBezTo>
                  <a:cubicBezTo>
                    <a:pt x="24638" y="7354"/>
                    <a:pt x="24200" y="7442"/>
                    <a:pt x="23674" y="7529"/>
                  </a:cubicBezTo>
                  <a:cubicBezTo>
                    <a:pt x="22709" y="7705"/>
                    <a:pt x="21657" y="7880"/>
                    <a:pt x="20693" y="8055"/>
                  </a:cubicBezTo>
                  <a:cubicBezTo>
                    <a:pt x="19904" y="8143"/>
                    <a:pt x="19114" y="8231"/>
                    <a:pt x="18238" y="8318"/>
                  </a:cubicBezTo>
                  <a:cubicBezTo>
                    <a:pt x="19202" y="7529"/>
                    <a:pt x="20254" y="6828"/>
                    <a:pt x="21306" y="6126"/>
                  </a:cubicBezTo>
                  <a:cubicBezTo>
                    <a:pt x="21306" y="6255"/>
                    <a:pt x="21400" y="6336"/>
                    <a:pt x="21623" y="6336"/>
                  </a:cubicBezTo>
                  <a:cubicBezTo>
                    <a:pt x="21704" y="6336"/>
                    <a:pt x="21803" y="6325"/>
                    <a:pt x="21920" y="6302"/>
                  </a:cubicBezTo>
                  <a:cubicBezTo>
                    <a:pt x="23235" y="6126"/>
                    <a:pt x="24551" y="5863"/>
                    <a:pt x="25778" y="5688"/>
                  </a:cubicBezTo>
                  <a:cubicBezTo>
                    <a:pt x="27707" y="5337"/>
                    <a:pt x="29636" y="4899"/>
                    <a:pt x="31477" y="4460"/>
                  </a:cubicBezTo>
                  <a:cubicBezTo>
                    <a:pt x="34195" y="3671"/>
                    <a:pt x="36212" y="1830"/>
                    <a:pt x="38930" y="1041"/>
                  </a:cubicBezTo>
                  <a:cubicBezTo>
                    <a:pt x="39018" y="953"/>
                    <a:pt x="39193" y="865"/>
                    <a:pt x="39281" y="865"/>
                  </a:cubicBezTo>
                  <a:close/>
                  <a:moveTo>
                    <a:pt x="43402" y="1041"/>
                  </a:moveTo>
                  <a:cubicBezTo>
                    <a:pt x="43665" y="1129"/>
                    <a:pt x="44016" y="1129"/>
                    <a:pt x="44191" y="1129"/>
                  </a:cubicBezTo>
                  <a:cubicBezTo>
                    <a:pt x="44629" y="1216"/>
                    <a:pt x="44980" y="1304"/>
                    <a:pt x="45419" y="1392"/>
                  </a:cubicBezTo>
                  <a:cubicBezTo>
                    <a:pt x="44454" y="1830"/>
                    <a:pt x="43490" y="2268"/>
                    <a:pt x="42525" y="2707"/>
                  </a:cubicBezTo>
                  <a:cubicBezTo>
                    <a:pt x="42174" y="2794"/>
                    <a:pt x="41911" y="3233"/>
                    <a:pt x="42174" y="3671"/>
                  </a:cubicBezTo>
                  <a:cubicBezTo>
                    <a:pt x="42306" y="3847"/>
                    <a:pt x="42503" y="3912"/>
                    <a:pt x="42722" y="3912"/>
                  </a:cubicBezTo>
                  <a:cubicBezTo>
                    <a:pt x="42942" y="3912"/>
                    <a:pt x="43183" y="3847"/>
                    <a:pt x="43402" y="3759"/>
                  </a:cubicBezTo>
                  <a:cubicBezTo>
                    <a:pt x="44629" y="3233"/>
                    <a:pt x="45857" y="2707"/>
                    <a:pt x="47084" y="2005"/>
                  </a:cubicBezTo>
                  <a:cubicBezTo>
                    <a:pt x="47172" y="2005"/>
                    <a:pt x="47347" y="1918"/>
                    <a:pt x="47435" y="1830"/>
                  </a:cubicBezTo>
                  <a:cubicBezTo>
                    <a:pt x="48663" y="2093"/>
                    <a:pt x="49978" y="2531"/>
                    <a:pt x="51205" y="2970"/>
                  </a:cubicBezTo>
                  <a:cubicBezTo>
                    <a:pt x="42262" y="7968"/>
                    <a:pt x="32793" y="10598"/>
                    <a:pt x="23060" y="12790"/>
                  </a:cubicBezTo>
                  <a:cubicBezTo>
                    <a:pt x="19290" y="13667"/>
                    <a:pt x="15432" y="14456"/>
                    <a:pt x="11574" y="15245"/>
                  </a:cubicBezTo>
                  <a:cubicBezTo>
                    <a:pt x="13152" y="13053"/>
                    <a:pt x="14993" y="11036"/>
                    <a:pt x="17010" y="9283"/>
                  </a:cubicBezTo>
                  <a:cubicBezTo>
                    <a:pt x="17185" y="9370"/>
                    <a:pt x="17361" y="9370"/>
                    <a:pt x="17536" y="9370"/>
                  </a:cubicBezTo>
                  <a:cubicBezTo>
                    <a:pt x="19904" y="9107"/>
                    <a:pt x="22359" y="8844"/>
                    <a:pt x="24638" y="8318"/>
                  </a:cubicBezTo>
                  <a:cubicBezTo>
                    <a:pt x="31302" y="7003"/>
                    <a:pt x="37615" y="4548"/>
                    <a:pt x="43402" y="1041"/>
                  </a:cubicBezTo>
                  <a:close/>
                  <a:moveTo>
                    <a:pt x="52871" y="3584"/>
                  </a:moveTo>
                  <a:cubicBezTo>
                    <a:pt x="53660" y="3934"/>
                    <a:pt x="54450" y="4285"/>
                    <a:pt x="55151" y="4723"/>
                  </a:cubicBezTo>
                  <a:lnTo>
                    <a:pt x="55414" y="4811"/>
                  </a:lnTo>
                  <a:lnTo>
                    <a:pt x="53485" y="5776"/>
                  </a:lnTo>
                  <a:cubicBezTo>
                    <a:pt x="43665" y="11036"/>
                    <a:pt x="32880" y="15946"/>
                    <a:pt x="21657" y="18138"/>
                  </a:cubicBezTo>
                  <a:cubicBezTo>
                    <a:pt x="17449" y="19103"/>
                    <a:pt x="13152" y="19541"/>
                    <a:pt x="8944" y="19541"/>
                  </a:cubicBezTo>
                  <a:cubicBezTo>
                    <a:pt x="9470" y="18577"/>
                    <a:pt x="9996" y="17612"/>
                    <a:pt x="10609" y="16648"/>
                  </a:cubicBezTo>
                  <a:cubicBezTo>
                    <a:pt x="10697" y="16692"/>
                    <a:pt x="10785" y="16714"/>
                    <a:pt x="10872" y="16714"/>
                  </a:cubicBezTo>
                  <a:cubicBezTo>
                    <a:pt x="10960" y="16714"/>
                    <a:pt x="11048" y="16692"/>
                    <a:pt x="11136" y="16648"/>
                  </a:cubicBezTo>
                  <a:cubicBezTo>
                    <a:pt x="14730" y="15946"/>
                    <a:pt x="18325" y="15245"/>
                    <a:pt x="21920" y="14456"/>
                  </a:cubicBezTo>
                  <a:lnTo>
                    <a:pt x="22709" y="14281"/>
                  </a:lnTo>
                  <a:lnTo>
                    <a:pt x="26392" y="13404"/>
                  </a:lnTo>
                  <a:cubicBezTo>
                    <a:pt x="35248" y="11299"/>
                    <a:pt x="43840" y="8669"/>
                    <a:pt x="51995" y="4110"/>
                  </a:cubicBezTo>
                  <a:lnTo>
                    <a:pt x="52871" y="3584"/>
                  </a:lnTo>
                  <a:close/>
                  <a:moveTo>
                    <a:pt x="56116" y="5249"/>
                  </a:moveTo>
                  <a:cubicBezTo>
                    <a:pt x="57957" y="6214"/>
                    <a:pt x="59710" y="7442"/>
                    <a:pt x="61289" y="8757"/>
                  </a:cubicBezTo>
                  <a:cubicBezTo>
                    <a:pt x="58483" y="10160"/>
                    <a:pt x="55677" y="11475"/>
                    <a:pt x="52784" y="12615"/>
                  </a:cubicBezTo>
                  <a:cubicBezTo>
                    <a:pt x="43314" y="16297"/>
                    <a:pt x="33494" y="19015"/>
                    <a:pt x="23498" y="20769"/>
                  </a:cubicBezTo>
                  <a:lnTo>
                    <a:pt x="21131" y="21120"/>
                  </a:lnTo>
                  <a:cubicBezTo>
                    <a:pt x="16484" y="21909"/>
                    <a:pt x="11837" y="22435"/>
                    <a:pt x="7278" y="22873"/>
                  </a:cubicBezTo>
                  <a:cubicBezTo>
                    <a:pt x="7628" y="21996"/>
                    <a:pt x="8067" y="21120"/>
                    <a:pt x="8505" y="20331"/>
                  </a:cubicBezTo>
                  <a:cubicBezTo>
                    <a:pt x="12889" y="20243"/>
                    <a:pt x="17273" y="19804"/>
                    <a:pt x="21569" y="18840"/>
                  </a:cubicBezTo>
                  <a:cubicBezTo>
                    <a:pt x="33669" y="16385"/>
                    <a:pt x="45419" y="10949"/>
                    <a:pt x="56116" y="5249"/>
                  </a:cubicBezTo>
                  <a:close/>
                  <a:moveTo>
                    <a:pt x="61815" y="9195"/>
                  </a:moveTo>
                  <a:cubicBezTo>
                    <a:pt x="63130" y="10335"/>
                    <a:pt x="64445" y="11562"/>
                    <a:pt x="65585" y="12878"/>
                  </a:cubicBezTo>
                  <a:cubicBezTo>
                    <a:pt x="51381" y="19454"/>
                    <a:pt x="36212" y="23838"/>
                    <a:pt x="20605" y="25767"/>
                  </a:cubicBezTo>
                  <a:lnTo>
                    <a:pt x="20693" y="25767"/>
                  </a:lnTo>
                  <a:cubicBezTo>
                    <a:pt x="15783" y="26293"/>
                    <a:pt x="10872" y="26643"/>
                    <a:pt x="5962" y="26731"/>
                  </a:cubicBezTo>
                  <a:cubicBezTo>
                    <a:pt x="6313" y="25591"/>
                    <a:pt x="6664" y="24539"/>
                    <a:pt x="7102" y="23399"/>
                  </a:cubicBezTo>
                  <a:cubicBezTo>
                    <a:pt x="11749" y="22961"/>
                    <a:pt x="16396" y="22435"/>
                    <a:pt x="21043" y="21646"/>
                  </a:cubicBezTo>
                  <a:cubicBezTo>
                    <a:pt x="35160" y="19366"/>
                    <a:pt x="49189" y="15508"/>
                    <a:pt x="61815" y="9195"/>
                  </a:cubicBezTo>
                  <a:close/>
                  <a:moveTo>
                    <a:pt x="66374" y="13930"/>
                  </a:moveTo>
                  <a:cubicBezTo>
                    <a:pt x="66900" y="14544"/>
                    <a:pt x="67426" y="15245"/>
                    <a:pt x="67952" y="15946"/>
                  </a:cubicBezTo>
                  <a:lnTo>
                    <a:pt x="67777" y="16034"/>
                  </a:lnTo>
                  <a:cubicBezTo>
                    <a:pt x="63393" y="19103"/>
                    <a:pt x="58658" y="21733"/>
                    <a:pt x="53748" y="23925"/>
                  </a:cubicBezTo>
                  <a:cubicBezTo>
                    <a:pt x="50153" y="25416"/>
                    <a:pt x="46558" y="26731"/>
                    <a:pt x="42876" y="27871"/>
                  </a:cubicBezTo>
                  <a:cubicBezTo>
                    <a:pt x="39632" y="28923"/>
                    <a:pt x="36212" y="29800"/>
                    <a:pt x="32968" y="30501"/>
                  </a:cubicBezTo>
                  <a:cubicBezTo>
                    <a:pt x="29285" y="31203"/>
                    <a:pt x="25778" y="31904"/>
                    <a:pt x="22271" y="32956"/>
                  </a:cubicBezTo>
                  <a:cubicBezTo>
                    <a:pt x="21745" y="33132"/>
                    <a:pt x="21219" y="33220"/>
                    <a:pt x="20780" y="33395"/>
                  </a:cubicBezTo>
                  <a:cubicBezTo>
                    <a:pt x="15256" y="34710"/>
                    <a:pt x="10083" y="34710"/>
                    <a:pt x="4647" y="35850"/>
                  </a:cubicBezTo>
                  <a:lnTo>
                    <a:pt x="4647" y="34798"/>
                  </a:lnTo>
                  <a:lnTo>
                    <a:pt x="4823" y="34798"/>
                  </a:lnTo>
                  <a:cubicBezTo>
                    <a:pt x="7453" y="34096"/>
                    <a:pt x="10171" y="33483"/>
                    <a:pt x="12801" y="32869"/>
                  </a:cubicBezTo>
                  <a:cubicBezTo>
                    <a:pt x="13782" y="32642"/>
                    <a:pt x="13724" y="32027"/>
                    <a:pt x="13019" y="32027"/>
                  </a:cubicBezTo>
                  <a:cubicBezTo>
                    <a:pt x="12905" y="32027"/>
                    <a:pt x="12773" y="32043"/>
                    <a:pt x="12626" y="32080"/>
                  </a:cubicBezTo>
                  <a:cubicBezTo>
                    <a:pt x="9996" y="32693"/>
                    <a:pt x="7365" y="33307"/>
                    <a:pt x="4735" y="34009"/>
                  </a:cubicBezTo>
                  <a:cubicBezTo>
                    <a:pt x="4823" y="31992"/>
                    <a:pt x="5086" y="30063"/>
                    <a:pt x="5612" y="28046"/>
                  </a:cubicBezTo>
                  <a:cubicBezTo>
                    <a:pt x="10609" y="27959"/>
                    <a:pt x="15607" y="27696"/>
                    <a:pt x="20517" y="27082"/>
                  </a:cubicBezTo>
                  <a:cubicBezTo>
                    <a:pt x="36387" y="25065"/>
                    <a:pt x="51907" y="20681"/>
                    <a:pt x="66374" y="13930"/>
                  </a:cubicBezTo>
                  <a:close/>
                  <a:moveTo>
                    <a:pt x="68478" y="16648"/>
                  </a:moveTo>
                  <a:cubicBezTo>
                    <a:pt x="69531" y="18138"/>
                    <a:pt x="70407" y="19717"/>
                    <a:pt x="71109" y="21295"/>
                  </a:cubicBezTo>
                  <a:cubicBezTo>
                    <a:pt x="71021" y="21383"/>
                    <a:pt x="70846" y="21383"/>
                    <a:pt x="70758" y="21383"/>
                  </a:cubicBezTo>
                  <a:lnTo>
                    <a:pt x="62341" y="24101"/>
                  </a:lnTo>
                  <a:cubicBezTo>
                    <a:pt x="61476" y="24461"/>
                    <a:pt x="61500" y="25177"/>
                    <a:pt x="62120" y="25177"/>
                  </a:cubicBezTo>
                  <a:cubicBezTo>
                    <a:pt x="62254" y="25177"/>
                    <a:pt x="62417" y="25143"/>
                    <a:pt x="62604" y="25065"/>
                  </a:cubicBezTo>
                  <a:lnTo>
                    <a:pt x="71021" y="22347"/>
                  </a:lnTo>
                  <a:cubicBezTo>
                    <a:pt x="71197" y="22347"/>
                    <a:pt x="71372" y="22259"/>
                    <a:pt x="71460" y="22084"/>
                  </a:cubicBezTo>
                  <a:cubicBezTo>
                    <a:pt x="71898" y="22961"/>
                    <a:pt x="72249" y="23925"/>
                    <a:pt x="72599" y="24802"/>
                  </a:cubicBezTo>
                  <a:cubicBezTo>
                    <a:pt x="72525" y="24951"/>
                    <a:pt x="72577" y="25100"/>
                    <a:pt x="72594" y="25195"/>
                  </a:cubicBezTo>
                  <a:lnTo>
                    <a:pt x="72594" y="25195"/>
                  </a:lnTo>
                  <a:cubicBezTo>
                    <a:pt x="71481" y="25703"/>
                    <a:pt x="70289" y="26129"/>
                    <a:pt x="69180" y="26556"/>
                  </a:cubicBezTo>
                  <a:cubicBezTo>
                    <a:pt x="68040" y="26994"/>
                    <a:pt x="66725" y="27433"/>
                    <a:pt x="65410" y="27959"/>
                  </a:cubicBezTo>
                  <a:lnTo>
                    <a:pt x="64182" y="28397"/>
                  </a:lnTo>
                  <a:cubicBezTo>
                    <a:pt x="55677" y="31378"/>
                    <a:pt x="46909" y="33658"/>
                    <a:pt x="38053" y="35324"/>
                  </a:cubicBezTo>
                  <a:cubicBezTo>
                    <a:pt x="35861" y="35762"/>
                    <a:pt x="33757" y="36201"/>
                    <a:pt x="31565" y="36551"/>
                  </a:cubicBezTo>
                  <a:cubicBezTo>
                    <a:pt x="28496" y="37077"/>
                    <a:pt x="25427" y="37516"/>
                    <a:pt x="22359" y="37779"/>
                  </a:cubicBezTo>
                  <a:lnTo>
                    <a:pt x="20605" y="37779"/>
                  </a:lnTo>
                  <a:cubicBezTo>
                    <a:pt x="18641" y="37779"/>
                    <a:pt x="16733" y="37554"/>
                    <a:pt x="14747" y="37554"/>
                  </a:cubicBezTo>
                  <a:cubicBezTo>
                    <a:pt x="14250" y="37554"/>
                    <a:pt x="13748" y="37568"/>
                    <a:pt x="13240" y="37604"/>
                  </a:cubicBezTo>
                  <a:cubicBezTo>
                    <a:pt x="10860" y="37752"/>
                    <a:pt x="8732" y="38469"/>
                    <a:pt x="6268" y="38469"/>
                  </a:cubicBezTo>
                  <a:cubicBezTo>
                    <a:pt x="5828" y="38469"/>
                    <a:pt x="5376" y="38446"/>
                    <a:pt x="4910" y="38393"/>
                  </a:cubicBezTo>
                  <a:lnTo>
                    <a:pt x="4823" y="38393"/>
                  </a:lnTo>
                  <a:cubicBezTo>
                    <a:pt x="4823" y="37779"/>
                    <a:pt x="4735" y="37253"/>
                    <a:pt x="4735" y="36639"/>
                  </a:cubicBezTo>
                  <a:cubicBezTo>
                    <a:pt x="5612" y="36464"/>
                    <a:pt x="6488" y="36288"/>
                    <a:pt x="7453" y="36201"/>
                  </a:cubicBezTo>
                  <a:cubicBezTo>
                    <a:pt x="9733" y="35850"/>
                    <a:pt x="12100" y="35675"/>
                    <a:pt x="14467" y="35499"/>
                  </a:cubicBezTo>
                  <a:cubicBezTo>
                    <a:pt x="16659" y="35324"/>
                    <a:pt x="18851" y="34885"/>
                    <a:pt x="20956" y="34272"/>
                  </a:cubicBezTo>
                  <a:cubicBezTo>
                    <a:pt x="27356" y="32255"/>
                    <a:pt x="34108" y="31291"/>
                    <a:pt x="40508" y="29362"/>
                  </a:cubicBezTo>
                  <a:cubicBezTo>
                    <a:pt x="50153" y="26468"/>
                    <a:pt x="60149" y="22523"/>
                    <a:pt x="68478" y="16648"/>
                  </a:cubicBezTo>
                  <a:close/>
                  <a:moveTo>
                    <a:pt x="72775" y="25767"/>
                  </a:moveTo>
                  <a:cubicBezTo>
                    <a:pt x="73038" y="26468"/>
                    <a:pt x="73213" y="27082"/>
                    <a:pt x="73389" y="27783"/>
                  </a:cubicBezTo>
                  <a:cubicBezTo>
                    <a:pt x="73301" y="27783"/>
                    <a:pt x="73213" y="27783"/>
                    <a:pt x="73125" y="27871"/>
                  </a:cubicBezTo>
                  <a:lnTo>
                    <a:pt x="73213" y="27871"/>
                  </a:lnTo>
                  <a:cubicBezTo>
                    <a:pt x="62604" y="33307"/>
                    <a:pt x="51030" y="37165"/>
                    <a:pt x="39632" y="40497"/>
                  </a:cubicBezTo>
                  <a:cubicBezTo>
                    <a:pt x="34108" y="41988"/>
                    <a:pt x="28584" y="43215"/>
                    <a:pt x="23060" y="44092"/>
                  </a:cubicBezTo>
                  <a:cubicBezTo>
                    <a:pt x="17536" y="45056"/>
                    <a:pt x="11925" y="45933"/>
                    <a:pt x="6576" y="47248"/>
                  </a:cubicBezTo>
                  <a:cubicBezTo>
                    <a:pt x="6488" y="46985"/>
                    <a:pt x="6401" y="46722"/>
                    <a:pt x="6313" y="46459"/>
                  </a:cubicBezTo>
                  <a:cubicBezTo>
                    <a:pt x="8768" y="45933"/>
                    <a:pt x="11223" y="45319"/>
                    <a:pt x="13678" y="44793"/>
                  </a:cubicBezTo>
                  <a:cubicBezTo>
                    <a:pt x="14606" y="44561"/>
                    <a:pt x="14511" y="43784"/>
                    <a:pt x="13754" y="43784"/>
                  </a:cubicBezTo>
                  <a:cubicBezTo>
                    <a:pt x="13653" y="43784"/>
                    <a:pt x="13539" y="43798"/>
                    <a:pt x="13415" y="43829"/>
                  </a:cubicBezTo>
                  <a:cubicBezTo>
                    <a:pt x="10960" y="44443"/>
                    <a:pt x="8505" y="44969"/>
                    <a:pt x="6050" y="45495"/>
                  </a:cubicBezTo>
                  <a:cubicBezTo>
                    <a:pt x="5436" y="43478"/>
                    <a:pt x="4998" y="41374"/>
                    <a:pt x="4823" y="39182"/>
                  </a:cubicBezTo>
                  <a:lnTo>
                    <a:pt x="4823" y="39182"/>
                  </a:lnTo>
                  <a:cubicBezTo>
                    <a:pt x="5675" y="39245"/>
                    <a:pt x="6536" y="39271"/>
                    <a:pt x="7402" y="39271"/>
                  </a:cubicBezTo>
                  <a:cubicBezTo>
                    <a:pt x="11345" y="39271"/>
                    <a:pt x="15392" y="38728"/>
                    <a:pt x="19202" y="38656"/>
                  </a:cubicBezTo>
                  <a:cubicBezTo>
                    <a:pt x="19991" y="38656"/>
                    <a:pt x="20780" y="38568"/>
                    <a:pt x="21569" y="38568"/>
                  </a:cubicBezTo>
                  <a:cubicBezTo>
                    <a:pt x="27006" y="38042"/>
                    <a:pt x="32354" y="37165"/>
                    <a:pt x="37703" y="36113"/>
                  </a:cubicBezTo>
                  <a:cubicBezTo>
                    <a:pt x="49715" y="33746"/>
                    <a:pt x="61464" y="30326"/>
                    <a:pt x="72775" y="25767"/>
                  </a:cubicBezTo>
                  <a:close/>
                  <a:moveTo>
                    <a:pt x="73564" y="28397"/>
                  </a:moveTo>
                  <a:cubicBezTo>
                    <a:pt x="73827" y="29625"/>
                    <a:pt x="74090" y="30940"/>
                    <a:pt x="74265" y="32167"/>
                  </a:cubicBezTo>
                  <a:cubicBezTo>
                    <a:pt x="74090" y="32124"/>
                    <a:pt x="73915" y="32102"/>
                    <a:pt x="73739" y="32102"/>
                  </a:cubicBezTo>
                  <a:cubicBezTo>
                    <a:pt x="73564" y="32102"/>
                    <a:pt x="73389" y="32124"/>
                    <a:pt x="73213" y="32167"/>
                  </a:cubicBezTo>
                  <a:lnTo>
                    <a:pt x="62604" y="35587"/>
                  </a:lnTo>
                  <a:cubicBezTo>
                    <a:pt x="61645" y="35861"/>
                    <a:pt x="62130" y="36081"/>
                    <a:pt x="62723" y="36081"/>
                  </a:cubicBezTo>
                  <a:cubicBezTo>
                    <a:pt x="62889" y="36081"/>
                    <a:pt x="63064" y="36064"/>
                    <a:pt x="63218" y="36025"/>
                  </a:cubicBezTo>
                  <a:lnTo>
                    <a:pt x="73739" y="32606"/>
                  </a:lnTo>
                  <a:cubicBezTo>
                    <a:pt x="73915" y="32518"/>
                    <a:pt x="74090" y="32430"/>
                    <a:pt x="74265" y="32343"/>
                  </a:cubicBezTo>
                  <a:cubicBezTo>
                    <a:pt x="74353" y="33395"/>
                    <a:pt x="74441" y="34535"/>
                    <a:pt x="74528" y="35587"/>
                  </a:cubicBezTo>
                  <a:cubicBezTo>
                    <a:pt x="64620" y="41286"/>
                    <a:pt x="53134" y="43741"/>
                    <a:pt x="42087" y="46021"/>
                  </a:cubicBezTo>
                  <a:cubicBezTo>
                    <a:pt x="36387" y="47161"/>
                    <a:pt x="30688" y="48213"/>
                    <a:pt x="24901" y="49002"/>
                  </a:cubicBezTo>
                  <a:cubicBezTo>
                    <a:pt x="19465" y="49791"/>
                    <a:pt x="13941" y="50493"/>
                    <a:pt x="8505" y="50931"/>
                  </a:cubicBezTo>
                  <a:cubicBezTo>
                    <a:pt x="8330" y="50931"/>
                    <a:pt x="8154" y="51019"/>
                    <a:pt x="7979" y="51106"/>
                  </a:cubicBezTo>
                  <a:cubicBezTo>
                    <a:pt x="7541" y="49966"/>
                    <a:pt x="7102" y="49002"/>
                    <a:pt x="6664" y="47862"/>
                  </a:cubicBezTo>
                  <a:cubicBezTo>
                    <a:pt x="8593" y="47424"/>
                    <a:pt x="10609" y="46985"/>
                    <a:pt x="12538" y="46635"/>
                  </a:cubicBezTo>
                  <a:cubicBezTo>
                    <a:pt x="16046" y="45933"/>
                    <a:pt x="19641" y="45319"/>
                    <a:pt x="23148" y="44706"/>
                  </a:cubicBezTo>
                  <a:cubicBezTo>
                    <a:pt x="24288" y="44530"/>
                    <a:pt x="25340" y="44267"/>
                    <a:pt x="26480" y="44092"/>
                  </a:cubicBezTo>
                  <a:cubicBezTo>
                    <a:pt x="31390" y="43215"/>
                    <a:pt x="36387" y="42075"/>
                    <a:pt x="41210" y="40672"/>
                  </a:cubicBezTo>
                  <a:lnTo>
                    <a:pt x="43227" y="39971"/>
                  </a:lnTo>
                  <a:cubicBezTo>
                    <a:pt x="48487" y="38305"/>
                    <a:pt x="53836" y="36551"/>
                    <a:pt x="59009" y="34622"/>
                  </a:cubicBezTo>
                  <a:cubicBezTo>
                    <a:pt x="64007" y="32869"/>
                    <a:pt x="68829" y="30764"/>
                    <a:pt x="73564" y="28397"/>
                  </a:cubicBezTo>
                  <a:close/>
                  <a:moveTo>
                    <a:pt x="74616" y="36727"/>
                  </a:moveTo>
                  <a:cubicBezTo>
                    <a:pt x="74616" y="37487"/>
                    <a:pt x="74535" y="38248"/>
                    <a:pt x="74450" y="39009"/>
                  </a:cubicBezTo>
                  <a:lnTo>
                    <a:pt x="74450" y="39009"/>
                  </a:lnTo>
                  <a:cubicBezTo>
                    <a:pt x="74214" y="39024"/>
                    <a:pt x="73985" y="39103"/>
                    <a:pt x="73827" y="39182"/>
                  </a:cubicBezTo>
                  <a:cubicBezTo>
                    <a:pt x="63919" y="44530"/>
                    <a:pt x="52433" y="47073"/>
                    <a:pt x="41736" y="50229"/>
                  </a:cubicBezTo>
                  <a:cubicBezTo>
                    <a:pt x="37089" y="51545"/>
                    <a:pt x="32442" y="52772"/>
                    <a:pt x="27795" y="54000"/>
                  </a:cubicBezTo>
                  <a:cubicBezTo>
                    <a:pt x="22797" y="55315"/>
                    <a:pt x="17712" y="56718"/>
                    <a:pt x="12714" y="58384"/>
                  </a:cubicBezTo>
                  <a:cubicBezTo>
                    <a:pt x="11136" y="56367"/>
                    <a:pt x="9733" y="54175"/>
                    <a:pt x="8593" y="51895"/>
                  </a:cubicBezTo>
                  <a:cubicBezTo>
                    <a:pt x="14204" y="51369"/>
                    <a:pt x="19816" y="50668"/>
                    <a:pt x="25427" y="49879"/>
                  </a:cubicBezTo>
                  <a:cubicBezTo>
                    <a:pt x="31916" y="48914"/>
                    <a:pt x="38316" y="47774"/>
                    <a:pt x="44805" y="46372"/>
                  </a:cubicBezTo>
                  <a:cubicBezTo>
                    <a:pt x="54976" y="44180"/>
                    <a:pt x="65410" y="41812"/>
                    <a:pt x="74616" y="36727"/>
                  </a:cubicBezTo>
                  <a:close/>
                  <a:moveTo>
                    <a:pt x="74441" y="39971"/>
                  </a:moveTo>
                  <a:cubicBezTo>
                    <a:pt x="74265" y="41549"/>
                    <a:pt x="74002" y="43040"/>
                    <a:pt x="73564" y="44530"/>
                  </a:cubicBezTo>
                  <a:cubicBezTo>
                    <a:pt x="73476" y="44530"/>
                    <a:pt x="73301" y="44530"/>
                    <a:pt x="73213" y="44618"/>
                  </a:cubicBezTo>
                  <a:cubicBezTo>
                    <a:pt x="60061" y="50405"/>
                    <a:pt x="45945" y="54263"/>
                    <a:pt x="31828" y="57419"/>
                  </a:cubicBezTo>
                  <a:lnTo>
                    <a:pt x="30688" y="57682"/>
                  </a:lnTo>
                  <a:lnTo>
                    <a:pt x="25778" y="58734"/>
                  </a:lnTo>
                  <a:cubicBezTo>
                    <a:pt x="22271" y="59524"/>
                    <a:pt x="18676" y="60225"/>
                    <a:pt x="15256" y="60926"/>
                  </a:cubicBezTo>
                  <a:lnTo>
                    <a:pt x="15081" y="60926"/>
                  </a:lnTo>
                  <a:cubicBezTo>
                    <a:pt x="14555" y="60400"/>
                    <a:pt x="14029" y="59787"/>
                    <a:pt x="13503" y="59173"/>
                  </a:cubicBezTo>
                  <a:cubicBezTo>
                    <a:pt x="15344" y="58559"/>
                    <a:pt x="17273" y="58033"/>
                    <a:pt x="19202" y="57419"/>
                  </a:cubicBezTo>
                  <a:cubicBezTo>
                    <a:pt x="22271" y="56542"/>
                    <a:pt x="25427" y="55753"/>
                    <a:pt x="28584" y="54964"/>
                  </a:cubicBezTo>
                  <a:lnTo>
                    <a:pt x="32793" y="53824"/>
                  </a:lnTo>
                  <a:cubicBezTo>
                    <a:pt x="47172" y="50317"/>
                    <a:pt x="61639" y="46810"/>
                    <a:pt x="74441" y="39971"/>
                  </a:cubicBezTo>
                  <a:close/>
                  <a:moveTo>
                    <a:pt x="73389" y="45144"/>
                  </a:moveTo>
                  <a:lnTo>
                    <a:pt x="73389" y="45144"/>
                  </a:lnTo>
                  <a:cubicBezTo>
                    <a:pt x="73038" y="46284"/>
                    <a:pt x="72687" y="47336"/>
                    <a:pt x="72249" y="48388"/>
                  </a:cubicBezTo>
                  <a:cubicBezTo>
                    <a:pt x="72161" y="48476"/>
                    <a:pt x="71986" y="48476"/>
                    <a:pt x="71810" y="48564"/>
                  </a:cubicBezTo>
                  <a:cubicBezTo>
                    <a:pt x="68741" y="49791"/>
                    <a:pt x="65673" y="51282"/>
                    <a:pt x="62692" y="52948"/>
                  </a:cubicBezTo>
                  <a:cubicBezTo>
                    <a:pt x="62395" y="53096"/>
                    <a:pt x="62553" y="53150"/>
                    <a:pt x="62854" y="53150"/>
                  </a:cubicBezTo>
                  <a:cubicBezTo>
                    <a:pt x="63265" y="53150"/>
                    <a:pt x="63943" y="53049"/>
                    <a:pt x="64094" y="52948"/>
                  </a:cubicBezTo>
                  <a:cubicBezTo>
                    <a:pt x="66637" y="51457"/>
                    <a:pt x="69355" y="50229"/>
                    <a:pt x="71986" y="49090"/>
                  </a:cubicBezTo>
                  <a:lnTo>
                    <a:pt x="71986" y="49090"/>
                  </a:lnTo>
                  <a:cubicBezTo>
                    <a:pt x="71460" y="50493"/>
                    <a:pt x="70758" y="51983"/>
                    <a:pt x="69969" y="53386"/>
                  </a:cubicBezTo>
                  <a:cubicBezTo>
                    <a:pt x="69969" y="53342"/>
                    <a:pt x="69969" y="53320"/>
                    <a:pt x="69958" y="53320"/>
                  </a:cubicBezTo>
                  <a:cubicBezTo>
                    <a:pt x="69947" y="53320"/>
                    <a:pt x="69925" y="53342"/>
                    <a:pt x="69881" y="53386"/>
                  </a:cubicBezTo>
                  <a:cubicBezTo>
                    <a:pt x="65059" y="55315"/>
                    <a:pt x="60324" y="57332"/>
                    <a:pt x="55414" y="58910"/>
                  </a:cubicBezTo>
                  <a:cubicBezTo>
                    <a:pt x="53310" y="59611"/>
                    <a:pt x="51205" y="60225"/>
                    <a:pt x="49013" y="60751"/>
                  </a:cubicBezTo>
                  <a:cubicBezTo>
                    <a:pt x="48400" y="60839"/>
                    <a:pt x="47874" y="61014"/>
                    <a:pt x="47260" y="61102"/>
                  </a:cubicBezTo>
                  <a:cubicBezTo>
                    <a:pt x="43753" y="61891"/>
                    <a:pt x="40158" y="62505"/>
                    <a:pt x="36563" y="63118"/>
                  </a:cubicBezTo>
                  <a:cubicBezTo>
                    <a:pt x="31302" y="63995"/>
                    <a:pt x="25953" y="64872"/>
                    <a:pt x="20693" y="65574"/>
                  </a:cubicBezTo>
                  <a:cubicBezTo>
                    <a:pt x="18851" y="64346"/>
                    <a:pt x="17098" y="62943"/>
                    <a:pt x="15520" y="61453"/>
                  </a:cubicBezTo>
                  <a:cubicBezTo>
                    <a:pt x="20605" y="60400"/>
                    <a:pt x="25778" y="59261"/>
                    <a:pt x="31039" y="58121"/>
                  </a:cubicBezTo>
                  <a:cubicBezTo>
                    <a:pt x="45506" y="54789"/>
                    <a:pt x="59798" y="51019"/>
                    <a:pt x="73389" y="45144"/>
                  </a:cubicBezTo>
                  <a:close/>
                  <a:moveTo>
                    <a:pt x="69180" y="54877"/>
                  </a:moveTo>
                  <a:lnTo>
                    <a:pt x="69180" y="54877"/>
                  </a:lnTo>
                  <a:cubicBezTo>
                    <a:pt x="68566" y="55841"/>
                    <a:pt x="67865" y="56893"/>
                    <a:pt x="67163" y="57770"/>
                  </a:cubicBezTo>
                  <a:lnTo>
                    <a:pt x="67076" y="57858"/>
                  </a:lnTo>
                  <a:cubicBezTo>
                    <a:pt x="66462" y="58208"/>
                    <a:pt x="65848" y="58471"/>
                    <a:pt x="65234" y="58734"/>
                  </a:cubicBezTo>
                  <a:cubicBezTo>
                    <a:pt x="61376" y="60576"/>
                    <a:pt x="57255" y="62066"/>
                    <a:pt x="53134" y="63118"/>
                  </a:cubicBezTo>
                  <a:cubicBezTo>
                    <a:pt x="49101" y="64258"/>
                    <a:pt x="45068" y="65223"/>
                    <a:pt x="40947" y="66275"/>
                  </a:cubicBezTo>
                  <a:cubicBezTo>
                    <a:pt x="37440" y="67152"/>
                    <a:pt x="33845" y="68292"/>
                    <a:pt x="30425" y="69519"/>
                  </a:cubicBezTo>
                  <a:lnTo>
                    <a:pt x="29373" y="69958"/>
                  </a:lnTo>
                  <a:cubicBezTo>
                    <a:pt x="29285" y="69958"/>
                    <a:pt x="29198" y="69870"/>
                    <a:pt x="29110" y="69870"/>
                  </a:cubicBezTo>
                  <a:cubicBezTo>
                    <a:pt x="26655" y="68993"/>
                    <a:pt x="24288" y="67941"/>
                    <a:pt x="22008" y="66538"/>
                  </a:cubicBezTo>
                  <a:cubicBezTo>
                    <a:pt x="27269" y="65749"/>
                    <a:pt x="32530" y="64960"/>
                    <a:pt x="37790" y="64083"/>
                  </a:cubicBezTo>
                  <a:cubicBezTo>
                    <a:pt x="41034" y="63469"/>
                    <a:pt x="44366" y="62855"/>
                    <a:pt x="47611" y="62242"/>
                  </a:cubicBezTo>
                  <a:cubicBezTo>
                    <a:pt x="55239" y="60576"/>
                    <a:pt x="62078" y="57858"/>
                    <a:pt x="69180" y="54877"/>
                  </a:cubicBezTo>
                  <a:close/>
                  <a:moveTo>
                    <a:pt x="65673" y="59699"/>
                  </a:moveTo>
                  <a:lnTo>
                    <a:pt x="65673" y="59699"/>
                  </a:lnTo>
                  <a:cubicBezTo>
                    <a:pt x="61113" y="64960"/>
                    <a:pt x="55063" y="68730"/>
                    <a:pt x="48312" y="70571"/>
                  </a:cubicBezTo>
                  <a:cubicBezTo>
                    <a:pt x="45565" y="71286"/>
                    <a:pt x="42783" y="71621"/>
                    <a:pt x="40011" y="71621"/>
                  </a:cubicBezTo>
                  <a:cubicBezTo>
                    <a:pt x="38358" y="71621"/>
                    <a:pt x="36709" y="71502"/>
                    <a:pt x="35072" y="71273"/>
                  </a:cubicBezTo>
                  <a:cubicBezTo>
                    <a:pt x="33669" y="71097"/>
                    <a:pt x="32266" y="70747"/>
                    <a:pt x="30951" y="70396"/>
                  </a:cubicBezTo>
                  <a:cubicBezTo>
                    <a:pt x="34546" y="69081"/>
                    <a:pt x="38229" y="67853"/>
                    <a:pt x="41999" y="66976"/>
                  </a:cubicBezTo>
                  <a:cubicBezTo>
                    <a:pt x="49978" y="64872"/>
                    <a:pt x="58044" y="63118"/>
                    <a:pt x="65673" y="59699"/>
                  </a:cubicBezTo>
                  <a:close/>
                  <a:moveTo>
                    <a:pt x="40022" y="1"/>
                  </a:moveTo>
                  <a:cubicBezTo>
                    <a:pt x="29358" y="1"/>
                    <a:pt x="19059" y="4517"/>
                    <a:pt x="11837" y="12702"/>
                  </a:cubicBezTo>
                  <a:cubicBezTo>
                    <a:pt x="1228" y="24978"/>
                    <a:pt x="0" y="42777"/>
                    <a:pt x="8856" y="56279"/>
                  </a:cubicBezTo>
                  <a:cubicBezTo>
                    <a:pt x="15840" y="66654"/>
                    <a:pt x="27439" y="72571"/>
                    <a:pt x="39475" y="72571"/>
                  </a:cubicBezTo>
                  <a:cubicBezTo>
                    <a:pt x="43003" y="72571"/>
                    <a:pt x="46568" y="72063"/>
                    <a:pt x="50066" y="71010"/>
                  </a:cubicBezTo>
                  <a:cubicBezTo>
                    <a:pt x="65585" y="66363"/>
                    <a:pt x="76194" y="52158"/>
                    <a:pt x="76370" y="36025"/>
                  </a:cubicBezTo>
                  <a:cubicBezTo>
                    <a:pt x="76194" y="25328"/>
                    <a:pt x="71460" y="15245"/>
                    <a:pt x="63305" y="8406"/>
                  </a:cubicBezTo>
                  <a:cubicBezTo>
                    <a:pt x="63393" y="8318"/>
                    <a:pt x="63305" y="8318"/>
                    <a:pt x="63218" y="8231"/>
                  </a:cubicBezTo>
                  <a:cubicBezTo>
                    <a:pt x="60236" y="5776"/>
                    <a:pt x="56817" y="3759"/>
                    <a:pt x="53222" y="2356"/>
                  </a:cubicBezTo>
                  <a:cubicBezTo>
                    <a:pt x="53134" y="2356"/>
                    <a:pt x="53047" y="2268"/>
                    <a:pt x="52959" y="2268"/>
                  </a:cubicBezTo>
                  <a:cubicBezTo>
                    <a:pt x="51644" y="1742"/>
                    <a:pt x="50241" y="1304"/>
                    <a:pt x="48838" y="1041"/>
                  </a:cubicBezTo>
                  <a:cubicBezTo>
                    <a:pt x="45909" y="342"/>
                    <a:pt x="42952" y="1"/>
                    <a:pt x="40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4414;p74">
              <a:extLst>
                <a:ext uri="{FF2B5EF4-FFF2-40B4-BE49-F238E27FC236}">
                  <a16:creationId xmlns:a16="http://schemas.microsoft.com/office/drawing/2014/main" id="{E8F7F9A0-1DBB-605D-6A8D-094BD5BA59C7}"/>
                </a:ext>
              </a:extLst>
            </p:cNvPr>
            <p:cNvSpPr/>
            <p:nvPr/>
          </p:nvSpPr>
          <p:spPr>
            <a:xfrm>
              <a:off x="2613138" y="2160716"/>
              <a:ext cx="142414" cy="110870"/>
            </a:xfrm>
            <a:custGeom>
              <a:avLst/>
              <a:gdLst/>
              <a:ahLst/>
              <a:cxnLst/>
              <a:rect l="l" t="t" r="r" b="b"/>
              <a:pathLst>
                <a:path w="1842" h="1434" extrusionOk="0">
                  <a:moveTo>
                    <a:pt x="1061" y="1"/>
                  </a:moveTo>
                  <a:cubicBezTo>
                    <a:pt x="556" y="1"/>
                    <a:pt x="0" y="308"/>
                    <a:pt x="0" y="754"/>
                  </a:cubicBezTo>
                  <a:lnTo>
                    <a:pt x="0" y="841"/>
                  </a:lnTo>
                  <a:cubicBezTo>
                    <a:pt x="0" y="1236"/>
                    <a:pt x="296" y="1433"/>
                    <a:pt x="666" y="1433"/>
                  </a:cubicBezTo>
                  <a:cubicBezTo>
                    <a:pt x="789" y="1433"/>
                    <a:pt x="921" y="1411"/>
                    <a:pt x="1052" y="1367"/>
                  </a:cubicBezTo>
                  <a:cubicBezTo>
                    <a:pt x="1666" y="1280"/>
                    <a:pt x="1842" y="1104"/>
                    <a:pt x="1842" y="754"/>
                  </a:cubicBezTo>
                  <a:lnTo>
                    <a:pt x="1842" y="578"/>
                  </a:lnTo>
                  <a:cubicBezTo>
                    <a:pt x="1842" y="403"/>
                    <a:pt x="1754" y="228"/>
                    <a:pt x="1579" y="140"/>
                  </a:cubicBezTo>
                  <a:cubicBezTo>
                    <a:pt x="1435" y="44"/>
                    <a:pt x="1252" y="1"/>
                    <a:pt x="1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4415;p74">
              <a:extLst>
                <a:ext uri="{FF2B5EF4-FFF2-40B4-BE49-F238E27FC236}">
                  <a16:creationId xmlns:a16="http://schemas.microsoft.com/office/drawing/2014/main" id="{78C85DE0-5C6E-495A-914C-4637B5A2D9DC}"/>
                </a:ext>
              </a:extLst>
            </p:cNvPr>
            <p:cNvSpPr/>
            <p:nvPr/>
          </p:nvSpPr>
          <p:spPr>
            <a:xfrm>
              <a:off x="4287539" y="2747687"/>
              <a:ext cx="237357" cy="67883"/>
            </a:xfrm>
            <a:custGeom>
              <a:avLst/>
              <a:gdLst/>
              <a:ahLst/>
              <a:cxnLst/>
              <a:rect l="l" t="t" r="r" b="b"/>
              <a:pathLst>
                <a:path w="3070" h="878" extrusionOk="0">
                  <a:moveTo>
                    <a:pt x="1929" y="1"/>
                  </a:moveTo>
                  <a:cubicBezTo>
                    <a:pt x="1316" y="1"/>
                    <a:pt x="0" y="877"/>
                    <a:pt x="1140" y="877"/>
                  </a:cubicBezTo>
                  <a:cubicBezTo>
                    <a:pt x="1754" y="877"/>
                    <a:pt x="3069" y="1"/>
                    <a:pt x="1929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4416;p74">
              <a:extLst>
                <a:ext uri="{FF2B5EF4-FFF2-40B4-BE49-F238E27FC236}">
                  <a16:creationId xmlns:a16="http://schemas.microsoft.com/office/drawing/2014/main" id="{56E3CB89-098F-7948-177A-9283718D6CF2}"/>
                </a:ext>
              </a:extLst>
            </p:cNvPr>
            <p:cNvSpPr/>
            <p:nvPr/>
          </p:nvSpPr>
          <p:spPr>
            <a:xfrm>
              <a:off x="2755474" y="3710328"/>
              <a:ext cx="237357" cy="88216"/>
            </a:xfrm>
            <a:custGeom>
              <a:avLst/>
              <a:gdLst/>
              <a:ahLst/>
              <a:cxnLst/>
              <a:rect l="l" t="t" r="r" b="b"/>
              <a:pathLst>
                <a:path w="3070" h="1141" extrusionOk="0">
                  <a:moveTo>
                    <a:pt x="1930" y="0"/>
                  </a:moveTo>
                  <a:cubicBezTo>
                    <a:pt x="1053" y="0"/>
                    <a:pt x="1" y="1140"/>
                    <a:pt x="1228" y="1140"/>
                  </a:cubicBezTo>
                  <a:cubicBezTo>
                    <a:pt x="2017" y="1140"/>
                    <a:pt x="3069" y="0"/>
                    <a:pt x="1930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4417;p74">
              <a:extLst>
                <a:ext uri="{FF2B5EF4-FFF2-40B4-BE49-F238E27FC236}">
                  <a16:creationId xmlns:a16="http://schemas.microsoft.com/office/drawing/2014/main" id="{028B93FC-56A0-1BBA-2C30-A56E04AEFCA2}"/>
                </a:ext>
              </a:extLst>
            </p:cNvPr>
            <p:cNvSpPr/>
            <p:nvPr/>
          </p:nvSpPr>
          <p:spPr>
            <a:xfrm>
              <a:off x="3080891" y="4035667"/>
              <a:ext cx="230553" cy="61156"/>
            </a:xfrm>
            <a:custGeom>
              <a:avLst/>
              <a:gdLst/>
              <a:ahLst/>
              <a:cxnLst/>
              <a:rect l="l" t="t" r="r" b="b"/>
              <a:pathLst>
                <a:path w="2982" h="791" extrusionOk="0">
                  <a:moveTo>
                    <a:pt x="2105" y="1"/>
                  </a:moveTo>
                  <a:cubicBezTo>
                    <a:pt x="1666" y="1"/>
                    <a:pt x="0" y="790"/>
                    <a:pt x="877" y="790"/>
                  </a:cubicBezTo>
                  <a:cubicBezTo>
                    <a:pt x="1315" y="790"/>
                    <a:pt x="2981" y="1"/>
                    <a:pt x="2105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4418;p74">
              <a:extLst>
                <a:ext uri="{FF2B5EF4-FFF2-40B4-BE49-F238E27FC236}">
                  <a16:creationId xmlns:a16="http://schemas.microsoft.com/office/drawing/2014/main" id="{2075BF9E-E62C-42D7-9EA3-662CAEA17B45}"/>
                </a:ext>
              </a:extLst>
            </p:cNvPr>
            <p:cNvSpPr/>
            <p:nvPr/>
          </p:nvSpPr>
          <p:spPr>
            <a:xfrm>
              <a:off x="4816293" y="4584831"/>
              <a:ext cx="176356" cy="88139"/>
            </a:xfrm>
            <a:custGeom>
              <a:avLst/>
              <a:gdLst/>
              <a:ahLst/>
              <a:cxnLst/>
              <a:rect l="l" t="t" r="r" b="b"/>
              <a:pathLst>
                <a:path w="2281" h="1140" extrusionOk="0">
                  <a:moveTo>
                    <a:pt x="1403" y="0"/>
                  </a:moveTo>
                  <a:cubicBezTo>
                    <a:pt x="965" y="0"/>
                    <a:pt x="439" y="175"/>
                    <a:pt x="176" y="526"/>
                  </a:cubicBezTo>
                  <a:cubicBezTo>
                    <a:pt x="0" y="877"/>
                    <a:pt x="351" y="1140"/>
                    <a:pt x="702" y="1140"/>
                  </a:cubicBezTo>
                  <a:lnTo>
                    <a:pt x="877" y="1140"/>
                  </a:lnTo>
                  <a:cubicBezTo>
                    <a:pt x="1316" y="1140"/>
                    <a:pt x="1754" y="964"/>
                    <a:pt x="2017" y="614"/>
                  </a:cubicBezTo>
                  <a:cubicBezTo>
                    <a:pt x="2280" y="263"/>
                    <a:pt x="1842" y="0"/>
                    <a:pt x="1579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4419;p74">
              <a:extLst>
                <a:ext uri="{FF2B5EF4-FFF2-40B4-BE49-F238E27FC236}">
                  <a16:creationId xmlns:a16="http://schemas.microsoft.com/office/drawing/2014/main" id="{1B0A8423-D397-E688-3AA5-99D065FDEFD7}"/>
                </a:ext>
              </a:extLst>
            </p:cNvPr>
            <p:cNvSpPr/>
            <p:nvPr/>
          </p:nvSpPr>
          <p:spPr>
            <a:xfrm>
              <a:off x="3033419" y="4950837"/>
              <a:ext cx="237357" cy="95020"/>
            </a:xfrm>
            <a:custGeom>
              <a:avLst/>
              <a:gdLst/>
              <a:ahLst/>
              <a:cxnLst/>
              <a:rect l="l" t="t" r="r" b="b"/>
              <a:pathLst>
                <a:path w="3070" h="1229" extrusionOk="0">
                  <a:moveTo>
                    <a:pt x="1842" y="1"/>
                  </a:moveTo>
                  <a:cubicBezTo>
                    <a:pt x="1053" y="1"/>
                    <a:pt x="0" y="1228"/>
                    <a:pt x="1228" y="1228"/>
                  </a:cubicBezTo>
                  <a:cubicBezTo>
                    <a:pt x="2017" y="1228"/>
                    <a:pt x="3069" y="1"/>
                    <a:pt x="1842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4420;p74">
              <a:extLst>
                <a:ext uri="{FF2B5EF4-FFF2-40B4-BE49-F238E27FC236}">
                  <a16:creationId xmlns:a16="http://schemas.microsoft.com/office/drawing/2014/main" id="{D0EDBC0D-A3DB-E0D8-B511-94D4088E0148}"/>
                </a:ext>
              </a:extLst>
            </p:cNvPr>
            <p:cNvSpPr/>
            <p:nvPr/>
          </p:nvSpPr>
          <p:spPr>
            <a:xfrm>
              <a:off x="2389389" y="5547394"/>
              <a:ext cx="223827" cy="54352"/>
            </a:xfrm>
            <a:custGeom>
              <a:avLst/>
              <a:gdLst/>
              <a:ahLst/>
              <a:cxnLst/>
              <a:rect l="l" t="t" r="r" b="b"/>
              <a:pathLst>
                <a:path w="2895" h="703" extrusionOk="0">
                  <a:moveTo>
                    <a:pt x="2018" y="1"/>
                  </a:moveTo>
                  <a:cubicBezTo>
                    <a:pt x="1667" y="1"/>
                    <a:pt x="1" y="702"/>
                    <a:pt x="878" y="702"/>
                  </a:cubicBezTo>
                  <a:cubicBezTo>
                    <a:pt x="1316" y="702"/>
                    <a:pt x="2894" y="1"/>
                    <a:pt x="2018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4421;p74">
              <a:extLst>
                <a:ext uri="{FF2B5EF4-FFF2-40B4-BE49-F238E27FC236}">
                  <a16:creationId xmlns:a16="http://schemas.microsoft.com/office/drawing/2014/main" id="{86F3D4D0-154A-3613-03EF-5010B20BF195}"/>
                </a:ext>
              </a:extLst>
            </p:cNvPr>
            <p:cNvSpPr/>
            <p:nvPr/>
          </p:nvSpPr>
          <p:spPr>
            <a:xfrm>
              <a:off x="2775807" y="6265954"/>
              <a:ext cx="196689" cy="101747"/>
            </a:xfrm>
            <a:custGeom>
              <a:avLst/>
              <a:gdLst/>
              <a:ahLst/>
              <a:cxnLst/>
              <a:rect l="l" t="t" r="r" b="b"/>
              <a:pathLst>
                <a:path w="2544" h="1316" extrusionOk="0">
                  <a:moveTo>
                    <a:pt x="1316" y="1"/>
                  </a:moveTo>
                  <a:cubicBezTo>
                    <a:pt x="351" y="1"/>
                    <a:pt x="1" y="1316"/>
                    <a:pt x="1228" y="1316"/>
                  </a:cubicBezTo>
                  <a:cubicBezTo>
                    <a:pt x="2193" y="1316"/>
                    <a:pt x="2543" y="1"/>
                    <a:pt x="1316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4422;p74">
              <a:extLst>
                <a:ext uri="{FF2B5EF4-FFF2-40B4-BE49-F238E27FC236}">
                  <a16:creationId xmlns:a16="http://schemas.microsoft.com/office/drawing/2014/main" id="{AEDAA8CC-6C62-3CC2-4724-D4E1BAD7279E}"/>
                </a:ext>
              </a:extLst>
            </p:cNvPr>
            <p:cNvSpPr/>
            <p:nvPr/>
          </p:nvSpPr>
          <p:spPr>
            <a:xfrm>
              <a:off x="5426382" y="5642336"/>
              <a:ext cx="237357" cy="74609"/>
            </a:xfrm>
            <a:custGeom>
              <a:avLst/>
              <a:gdLst/>
              <a:ahLst/>
              <a:cxnLst/>
              <a:rect l="l" t="t" r="r" b="b"/>
              <a:pathLst>
                <a:path w="3070" h="965" extrusionOk="0">
                  <a:moveTo>
                    <a:pt x="1842" y="0"/>
                  </a:moveTo>
                  <a:cubicBezTo>
                    <a:pt x="1228" y="0"/>
                    <a:pt x="1" y="965"/>
                    <a:pt x="1140" y="965"/>
                  </a:cubicBezTo>
                  <a:cubicBezTo>
                    <a:pt x="1842" y="965"/>
                    <a:pt x="3069" y="0"/>
                    <a:pt x="1842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4423;p74">
              <a:extLst>
                <a:ext uri="{FF2B5EF4-FFF2-40B4-BE49-F238E27FC236}">
                  <a16:creationId xmlns:a16="http://schemas.microsoft.com/office/drawing/2014/main" id="{A8F2FF9D-B954-84D3-0016-31541F87F7A9}"/>
                </a:ext>
              </a:extLst>
            </p:cNvPr>
            <p:cNvSpPr/>
            <p:nvPr/>
          </p:nvSpPr>
          <p:spPr>
            <a:xfrm>
              <a:off x="4368873" y="5798202"/>
              <a:ext cx="244083" cy="74686"/>
            </a:xfrm>
            <a:custGeom>
              <a:avLst/>
              <a:gdLst/>
              <a:ahLst/>
              <a:cxnLst/>
              <a:rect l="l" t="t" r="r" b="b"/>
              <a:pathLst>
                <a:path w="3157" h="966" extrusionOk="0">
                  <a:moveTo>
                    <a:pt x="1929" y="1"/>
                  </a:moveTo>
                  <a:cubicBezTo>
                    <a:pt x="1228" y="1"/>
                    <a:pt x="1" y="965"/>
                    <a:pt x="1228" y="965"/>
                  </a:cubicBezTo>
                  <a:cubicBezTo>
                    <a:pt x="1842" y="965"/>
                    <a:pt x="3157" y="1"/>
                    <a:pt x="1929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4424;p74">
              <a:extLst>
                <a:ext uri="{FF2B5EF4-FFF2-40B4-BE49-F238E27FC236}">
                  <a16:creationId xmlns:a16="http://schemas.microsoft.com/office/drawing/2014/main" id="{07FD73A6-578F-F413-467D-743294EFC856}"/>
                </a:ext>
              </a:extLst>
            </p:cNvPr>
            <p:cNvSpPr/>
            <p:nvPr/>
          </p:nvSpPr>
          <p:spPr>
            <a:xfrm>
              <a:off x="4389207" y="6625234"/>
              <a:ext cx="223750" cy="54352"/>
            </a:xfrm>
            <a:custGeom>
              <a:avLst/>
              <a:gdLst/>
              <a:ahLst/>
              <a:cxnLst/>
              <a:rect l="l" t="t" r="r" b="b"/>
              <a:pathLst>
                <a:path w="2894" h="703" extrusionOk="0">
                  <a:moveTo>
                    <a:pt x="2017" y="1"/>
                  </a:moveTo>
                  <a:cubicBezTo>
                    <a:pt x="1666" y="1"/>
                    <a:pt x="1" y="702"/>
                    <a:pt x="877" y="702"/>
                  </a:cubicBezTo>
                  <a:cubicBezTo>
                    <a:pt x="1228" y="702"/>
                    <a:pt x="2894" y="1"/>
                    <a:pt x="2017" y="1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4425;p74">
              <a:extLst>
                <a:ext uri="{FF2B5EF4-FFF2-40B4-BE49-F238E27FC236}">
                  <a16:creationId xmlns:a16="http://schemas.microsoft.com/office/drawing/2014/main" id="{D088E166-DEA4-1386-5709-E5AB1F7EFE90}"/>
                </a:ext>
              </a:extLst>
            </p:cNvPr>
            <p:cNvSpPr/>
            <p:nvPr/>
          </p:nvSpPr>
          <p:spPr>
            <a:xfrm>
              <a:off x="4335010" y="3818800"/>
              <a:ext cx="244083" cy="67805"/>
            </a:xfrm>
            <a:custGeom>
              <a:avLst/>
              <a:gdLst/>
              <a:ahLst/>
              <a:cxnLst/>
              <a:rect l="l" t="t" r="r" b="b"/>
              <a:pathLst>
                <a:path w="3157" h="877" extrusionOk="0">
                  <a:moveTo>
                    <a:pt x="1929" y="0"/>
                  </a:moveTo>
                  <a:cubicBezTo>
                    <a:pt x="1403" y="0"/>
                    <a:pt x="0" y="877"/>
                    <a:pt x="1228" y="877"/>
                  </a:cubicBezTo>
                  <a:cubicBezTo>
                    <a:pt x="1754" y="877"/>
                    <a:pt x="3157" y="0"/>
                    <a:pt x="1929" y="0"/>
                  </a:cubicBezTo>
                  <a:close/>
                </a:path>
              </a:pathLst>
            </a:custGeom>
            <a:solidFill>
              <a:srgbClr val="040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" name="Conector: curvado 33">
            <a:extLst>
              <a:ext uri="{FF2B5EF4-FFF2-40B4-BE49-F238E27FC236}">
                <a16:creationId xmlns:a16="http://schemas.microsoft.com/office/drawing/2014/main" id="{2878BFB6-BB9C-25AC-6B01-F2BDB6C191A6}"/>
              </a:ext>
            </a:extLst>
          </p:cNvPr>
          <p:cNvCxnSpPr>
            <a:cxnSpLocks/>
          </p:cNvCxnSpPr>
          <p:nvPr/>
        </p:nvCxnSpPr>
        <p:spPr>
          <a:xfrm>
            <a:off x="2525693" y="501837"/>
            <a:ext cx="4844552" cy="3530990"/>
          </a:xfrm>
          <a:prstGeom prst="curvedConnector3">
            <a:avLst>
              <a:gd name="adj1" fmla="val -33655"/>
            </a:avLst>
          </a:prstGeom>
          <a:ln>
            <a:solidFill>
              <a:srgbClr val="F9F9F9">
                <a:alpha val="74902"/>
              </a:srgbClr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Google Shape;13108;p86">
            <a:extLst>
              <a:ext uri="{FF2B5EF4-FFF2-40B4-BE49-F238E27FC236}">
                <a16:creationId xmlns:a16="http://schemas.microsoft.com/office/drawing/2014/main" id="{AA10D14E-B96E-637D-47DA-0FEFCACAC814}"/>
              </a:ext>
            </a:extLst>
          </p:cNvPr>
          <p:cNvSpPr/>
          <p:nvPr/>
        </p:nvSpPr>
        <p:spPr>
          <a:xfrm>
            <a:off x="7364519" y="3657585"/>
            <a:ext cx="152655" cy="241782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94;p42">
            <a:extLst>
              <a:ext uri="{FF2B5EF4-FFF2-40B4-BE49-F238E27FC236}">
                <a16:creationId xmlns:a16="http://schemas.microsoft.com/office/drawing/2014/main" id="{47F7D1B2-0459-D91E-FAE1-A97AFDD11CDB}"/>
              </a:ext>
            </a:extLst>
          </p:cNvPr>
          <p:cNvSpPr txBox="1">
            <a:spLocks/>
          </p:cNvSpPr>
          <p:nvPr/>
        </p:nvSpPr>
        <p:spPr>
          <a:xfrm>
            <a:off x="2177099" y="396067"/>
            <a:ext cx="4789800" cy="51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s-MX" sz="2000"/>
              <a:t>Definición del </a:t>
            </a:r>
            <a:r>
              <a:rPr lang="es-MX" sz="2000">
                <a:solidFill>
                  <a:schemeClr val="accent2"/>
                </a:solidFill>
              </a:rPr>
              <a:t>algoritmo de ordenamiento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Google Shape;1693;p42">
                <a:extLst>
                  <a:ext uri="{FF2B5EF4-FFF2-40B4-BE49-F238E27FC236}">
                    <a16:creationId xmlns:a16="http://schemas.microsoft.com/office/drawing/2014/main" id="{7248D4FB-4AB1-68F2-EC02-E9DF45F0E7C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20858" y="914400"/>
                <a:ext cx="5902281" cy="44996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/>
                <a:r>
                  <a:rPr lang="en" sz="1500">
                    <a:solidFill>
                      <a:schemeClr val="accent2"/>
                    </a:solidFill>
                  </a:rPr>
                  <a:t>Entrada:</a:t>
                </a:r>
                <a:r>
                  <a:rPr lang="en" sz="1500" b="0"/>
                  <a:t> Una secuencia de </a:t>
                </a:r>
                <a14:m>
                  <m:oMath xmlns:m="http://schemas.openxmlformats.org/officeDocument/2006/math">
                    <m:r>
                      <a:rPr lang="es-MX" sz="1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sz="1500"/>
                  <a:t> </a:t>
                </a:r>
                <a:r>
                  <a:rPr lang="es-MX" sz="1500" b="0"/>
                  <a:t>vectores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MX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MX" sz="1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15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MX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s-MX" sz="1500" b="1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sz="150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9" name="Google Shape;1693;p42">
                <a:extLst>
                  <a:ext uri="{FF2B5EF4-FFF2-40B4-BE49-F238E27FC236}">
                    <a16:creationId xmlns:a16="http://schemas.microsoft.com/office/drawing/2014/main" id="{7248D4FB-4AB1-68F2-EC02-E9DF45F0E7C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20858" y="914400"/>
                <a:ext cx="5902281" cy="449969"/>
              </a:xfrm>
              <a:prstGeom prst="rect">
                <a:avLst/>
              </a:prstGeom>
              <a:blipFill>
                <a:blip r:embed="rId3"/>
                <a:stretch>
                  <a:fillRect l="-4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4439A401-237E-8B0D-0943-C1ADE9B66C2D}"/>
              </a:ext>
            </a:extLst>
          </p:cNvPr>
          <p:cNvCxnSpPr>
            <a:cxnSpLocks/>
          </p:cNvCxnSpPr>
          <p:nvPr/>
        </p:nvCxnSpPr>
        <p:spPr>
          <a:xfrm>
            <a:off x="7523136" y="1496061"/>
            <a:ext cx="0" cy="4499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Google Shape;1847;p43">
            <a:extLst>
              <a:ext uri="{FF2B5EF4-FFF2-40B4-BE49-F238E27FC236}">
                <a16:creationId xmlns:a16="http://schemas.microsoft.com/office/drawing/2014/main" id="{D18C5E70-D174-E9EC-66E9-925F4C811F60}"/>
              </a:ext>
            </a:extLst>
          </p:cNvPr>
          <p:cNvSpPr txBox="1">
            <a:spLocks/>
          </p:cNvSpPr>
          <p:nvPr/>
        </p:nvSpPr>
        <p:spPr>
          <a:xfrm>
            <a:off x="7523136" y="1143372"/>
            <a:ext cx="1504740" cy="115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s-MX">
                <a:solidFill>
                  <a:schemeClr val="accent2"/>
                </a:solidFill>
              </a:rPr>
              <a:t>Criterio no correcto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582641AB-8E69-1A40-35B3-8C111B3F0742}"/>
                  </a:ext>
                </a:extLst>
              </p:cNvPr>
              <p:cNvSpPr txBox="1"/>
              <p:nvPr/>
            </p:nvSpPr>
            <p:spPr>
              <a:xfrm>
                <a:off x="1620857" y="1437261"/>
                <a:ext cx="5902279" cy="576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500" b="1">
                    <a:solidFill>
                      <a:schemeClr val="accent2"/>
                    </a:solidFill>
                    <a:latin typeface="Orbitron" panose="020B0604020202020204" charset="0"/>
                  </a:rPr>
                  <a:t>Salida: </a:t>
                </a:r>
                <a:r>
                  <a:rPr lang="es-MX" sz="1500" b="0">
                    <a:solidFill>
                      <a:schemeClr val="accent3"/>
                    </a:solidFill>
                    <a:latin typeface="Orbitron" panose="020B0604020202020204" charset="0"/>
                  </a:rPr>
                  <a:t>Una permutación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s-MX" sz="15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s-MX" sz="15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s-MX" sz="15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MX" sz="1500">
                    <a:solidFill>
                      <a:schemeClr val="accent3"/>
                    </a:solidFill>
                    <a:latin typeface="Orbitron" panose="020B0604020202020204" charset="0"/>
                  </a:rPr>
                  <a:t> </a:t>
                </a:r>
                <a:r>
                  <a:rPr lang="es-MX" sz="1500" b="0">
                    <a:solidFill>
                      <a:schemeClr val="accent3"/>
                    </a:solidFill>
                    <a:latin typeface="Orbitron" panose="020B0604020202020204" charset="0"/>
                  </a:rPr>
                  <a:t>de la</a:t>
                </a:r>
                <a:br>
                  <a:rPr lang="es-MX" sz="1500" b="0">
                    <a:solidFill>
                      <a:schemeClr val="accent3"/>
                    </a:solidFill>
                    <a:latin typeface="Orbitron" panose="020B0604020202020204" charset="0"/>
                  </a:rPr>
                </a:br>
                <a:r>
                  <a:rPr lang="es-MX" sz="1500" b="0">
                    <a:solidFill>
                      <a:schemeClr val="accent3"/>
                    </a:solidFill>
                    <a:latin typeface="Orbitron" panose="020B0604020202020204" charset="0"/>
                  </a:rPr>
                  <a:t>              secuencia de entrada tal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s-MX" sz="15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s-MX" sz="15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s-MX" sz="15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s-MX" sz="15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s-MX" sz="15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MX" sz="1500">
                  <a:solidFill>
                    <a:schemeClr val="accent3"/>
                  </a:solidFill>
                  <a:latin typeface="Orbitron" panose="020B0604020202020204" charset="0"/>
                </a:endParaRPr>
              </a:p>
            </p:txBody>
          </p:sp>
        </mc:Choice>
        <mc:Fallback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582641AB-8E69-1A40-35B3-8C111B3F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57" y="1437261"/>
                <a:ext cx="5902279" cy="576312"/>
              </a:xfrm>
              <a:prstGeom prst="rect">
                <a:avLst/>
              </a:prstGeom>
              <a:blipFill>
                <a:blip r:embed="rId4"/>
                <a:stretch>
                  <a:fillRect l="-413" t="-1064" b="-744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Imagen 47">
            <a:extLst>
              <a:ext uri="{FF2B5EF4-FFF2-40B4-BE49-F238E27FC236}">
                <a16:creationId xmlns:a16="http://schemas.microsoft.com/office/drawing/2014/main" id="{B1264C88-5844-A711-4078-BEB6AFAF4B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2145265"/>
            <a:ext cx="5886778" cy="29982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Google Shape;3375;p66">
                <a:extLst>
                  <a:ext uri="{FF2B5EF4-FFF2-40B4-BE49-F238E27FC236}">
                    <a16:creationId xmlns:a16="http://schemas.microsoft.com/office/drawing/2014/main" id="{07EEAD66-8468-33CD-8C21-5E0A337F34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0860" y="2086407"/>
                <a:ext cx="2555542" cy="726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l">
                  <a:buFont typeface="Barlow"/>
                  <a:buNone/>
                </a:pPr>
                <a:r>
                  <a:rPr lang="es-MX"/>
                  <a:t>Caso de ordenamiento</a:t>
                </a:r>
              </a:p>
              <a:p>
                <a:pPr marL="0" indent="0" algn="l">
                  <a:buFont typeface="Barlow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s-MX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d>
                            <m:dPr>
                              <m:ctrlP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s-MX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MX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s-MX"/>
              </a:p>
            </p:txBody>
          </p:sp>
        </mc:Choice>
        <mc:Fallback>
          <p:sp>
            <p:nvSpPr>
              <p:cNvPr id="49" name="Google Shape;3375;p66">
                <a:extLst>
                  <a:ext uri="{FF2B5EF4-FFF2-40B4-BE49-F238E27FC236}">
                    <a16:creationId xmlns:a16="http://schemas.microsoft.com/office/drawing/2014/main" id="{07EEAD66-8468-33CD-8C21-5E0A337F3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860" y="2086407"/>
                <a:ext cx="2555542" cy="726401"/>
              </a:xfrm>
              <a:prstGeom prst="rect">
                <a:avLst/>
              </a:prstGeom>
              <a:blipFill>
                <a:blip r:embed="rId6"/>
                <a:stretch>
                  <a:fillRect l="-11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7E354E07-1901-DED5-A9F9-530F0FD096C6}"/>
                  </a:ext>
                </a:extLst>
              </p:cNvPr>
              <p:cNvSpPr txBox="1"/>
              <p:nvPr/>
            </p:nvSpPr>
            <p:spPr>
              <a:xfrm>
                <a:off x="6010860" y="2698334"/>
                <a:ext cx="2722832" cy="1128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l">
                  <a:buFont typeface="Barlow"/>
                  <a:buNone/>
                </a:pPr>
                <a:r>
                  <a:rPr lang="es-MX" sz="1600">
                    <a:solidFill>
                      <a:schemeClr val="accent3"/>
                    </a:solidFill>
                    <a:latin typeface="Barlow" panose="00000500000000000000" pitchFamily="2" charset="0"/>
                  </a:rPr>
                  <a:t>Caso de dividir, resolver y combinar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MX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16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s-MX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s-MX" sz="16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ctrlPr>
                                        <a:rPr lang="es-MX" sz="16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MX" sz="16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s-MX" sz="16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MX" sz="16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s-MX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MX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s-MX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MX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MX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acc>
                              <m:r>
                                <a:rPr lang="es-MX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s-MX" sz="1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ctrlPr>
                                        <a:rPr lang="es-MX" sz="16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MX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MX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MX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  <m:r>
                                    <a:rPr lang="es-MX" sz="1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MX" sz="16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s-MX" sz="1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MX" sz="1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s-MX" sz="1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s-MX" sz="16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s-MX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MX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s-MX" sz="1600">
                  <a:solidFill>
                    <a:schemeClr val="accent3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7E354E07-1901-DED5-A9F9-530F0FD09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860" y="2698334"/>
                <a:ext cx="2722832" cy="1128642"/>
              </a:xfrm>
              <a:prstGeom prst="rect">
                <a:avLst/>
              </a:prstGeom>
              <a:blipFill>
                <a:blip r:embed="rId7"/>
                <a:stretch>
                  <a:fillRect l="-1119" t="-1622" b="-324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D811F6F4-C519-0646-7423-D8DA2AA9C098}"/>
                  </a:ext>
                </a:extLst>
              </p:cNvPr>
              <p:cNvSpPr txBox="1"/>
              <p:nvPr/>
            </p:nvSpPr>
            <p:spPr>
              <a:xfrm>
                <a:off x="6010860" y="3826976"/>
                <a:ext cx="2722832" cy="846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>
                    <a:solidFill>
                      <a:schemeClr val="accent3"/>
                    </a:solidFill>
                    <a:latin typeface="Barlow" panose="00000500000000000000" pitchFamily="2" charset="0"/>
                  </a:rPr>
                  <a:t>La solución es no valida pues la distancia mínima 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ctrlPr>
                              <a:rPr lang="es-MX" sz="16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16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s-MX" sz="16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16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s-MX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MX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s-MX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6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s-MX" sz="1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endParaRPr lang="es-MX" sz="1600">
                  <a:solidFill>
                    <a:schemeClr val="accent3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D811F6F4-C519-0646-7423-D8DA2AA9C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860" y="3826976"/>
                <a:ext cx="2722832" cy="846835"/>
              </a:xfrm>
              <a:prstGeom prst="rect">
                <a:avLst/>
              </a:prstGeom>
              <a:blipFill>
                <a:blip r:embed="rId8"/>
                <a:stretch>
                  <a:fillRect l="-1119" t="-2158" r="-2461" b="-43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6" grpId="0"/>
      <p:bldP spid="49" grpId="0"/>
      <p:bldP spid="51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" name="Google Shape;1693;p42">
                <a:extLst>
                  <a:ext uri="{FF2B5EF4-FFF2-40B4-BE49-F238E27FC236}">
                    <a16:creationId xmlns:a16="http://schemas.microsoft.com/office/drawing/2014/main" id="{7248D4FB-4AB1-68F2-EC02-E9DF45F0E7C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20858" y="3223846"/>
                <a:ext cx="5902281" cy="44996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l"/>
                <a:r>
                  <a:rPr lang="en" sz="1500">
                    <a:solidFill>
                      <a:schemeClr val="accent2"/>
                    </a:solidFill>
                  </a:rPr>
                  <a:t>Entrada:</a:t>
                </a:r>
                <a:r>
                  <a:rPr lang="en" sz="1500" b="0"/>
                  <a:t> Una secuencia de </a:t>
                </a:r>
                <a14:m>
                  <m:oMath xmlns:m="http://schemas.openxmlformats.org/officeDocument/2006/math">
                    <m:r>
                      <a:rPr lang="es-MX" sz="1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sz="1500"/>
                  <a:t> </a:t>
                </a:r>
                <a:r>
                  <a:rPr lang="es-MX" sz="1500" b="0"/>
                  <a:t>vectores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MX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MX" sz="1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15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MX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5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s-MX" sz="1500" b="1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sz="150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9" name="Google Shape;1693;p42">
                <a:extLst>
                  <a:ext uri="{FF2B5EF4-FFF2-40B4-BE49-F238E27FC236}">
                    <a16:creationId xmlns:a16="http://schemas.microsoft.com/office/drawing/2014/main" id="{7248D4FB-4AB1-68F2-EC02-E9DF45F0E7C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20858" y="3223846"/>
                <a:ext cx="5902281" cy="449969"/>
              </a:xfrm>
              <a:prstGeom prst="rect">
                <a:avLst/>
              </a:prstGeom>
              <a:blipFill>
                <a:blip r:embed="rId3"/>
                <a:stretch>
                  <a:fillRect l="-4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4439A401-237E-8B0D-0943-C1ADE9B66C2D}"/>
              </a:ext>
            </a:extLst>
          </p:cNvPr>
          <p:cNvCxnSpPr>
            <a:cxnSpLocks/>
          </p:cNvCxnSpPr>
          <p:nvPr/>
        </p:nvCxnSpPr>
        <p:spPr>
          <a:xfrm>
            <a:off x="7523136" y="3805507"/>
            <a:ext cx="0" cy="9568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Google Shape;1847;p43">
            <a:extLst>
              <a:ext uri="{FF2B5EF4-FFF2-40B4-BE49-F238E27FC236}">
                <a16:creationId xmlns:a16="http://schemas.microsoft.com/office/drawing/2014/main" id="{D18C5E70-D174-E9EC-66E9-925F4C811F60}"/>
              </a:ext>
            </a:extLst>
          </p:cNvPr>
          <p:cNvSpPr txBox="1">
            <a:spLocks/>
          </p:cNvSpPr>
          <p:nvPr/>
        </p:nvSpPr>
        <p:spPr>
          <a:xfrm>
            <a:off x="7523136" y="3702060"/>
            <a:ext cx="1504740" cy="115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s-MX">
                <a:solidFill>
                  <a:schemeClr val="accent2"/>
                </a:solidFill>
              </a:rPr>
              <a:t>Criterio correcto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582641AB-8E69-1A40-35B3-8C111B3F0742}"/>
                  </a:ext>
                </a:extLst>
              </p:cNvPr>
              <p:cNvSpPr txBox="1"/>
              <p:nvPr/>
            </p:nvSpPr>
            <p:spPr>
              <a:xfrm>
                <a:off x="1620857" y="3746707"/>
                <a:ext cx="590227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500" b="1">
                    <a:solidFill>
                      <a:schemeClr val="accent2"/>
                    </a:solidFill>
                    <a:latin typeface="Orbitron" panose="020B0604020202020204" charset="0"/>
                  </a:rPr>
                  <a:t>Salida: </a:t>
                </a:r>
                <a:r>
                  <a:rPr lang="es-MX" sz="1500" b="0">
                    <a:solidFill>
                      <a:schemeClr val="accent3"/>
                    </a:solidFill>
                    <a:latin typeface="Orbitron" panose="020B0604020202020204" charset="0"/>
                  </a:rPr>
                  <a:t>Una permutación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s-MX" sz="15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s-MX" sz="15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s-MX" sz="15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s-MX" sz="15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MX" sz="1500">
                    <a:solidFill>
                      <a:schemeClr val="accent3"/>
                    </a:solidFill>
                    <a:latin typeface="Orbitron" panose="020B0604020202020204" charset="0"/>
                  </a:rPr>
                  <a:t> </a:t>
                </a:r>
                <a:r>
                  <a:rPr lang="es-MX" sz="1500" b="0">
                    <a:solidFill>
                      <a:schemeClr val="accent3"/>
                    </a:solidFill>
                    <a:latin typeface="Orbitron" panose="020B0604020202020204" charset="0"/>
                  </a:rPr>
                  <a:t>de la</a:t>
                </a:r>
                <a:br>
                  <a:rPr lang="es-MX" sz="1500" b="0">
                    <a:solidFill>
                      <a:schemeClr val="accent3"/>
                    </a:solidFill>
                    <a:latin typeface="Orbitron" panose="020B0604020202020204" charset="0"/>
                  </a:rPr>
                </a:br>
                <a:r>
                  <a:rPr lang="es-MX" sz="1500" b="0">
                    <a:solidFill>
                      <a:schemeClr val="accent3"/>
                    </a:solidFill>
                    <a:latin typeface="Orbitron" panose="020B0604020202020204" charset="0"/>
                  </a:rPr>
                  <a:t>              secuencia de entrada tal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MX" sz="15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s-MX" sz="15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s-MX" sz="15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s-MX" sz="15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s-MX" sz="15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s-MX" sz="1500">
                    <a:solidFill>
                      <a:schemeClr val="accent3"/>
                    </a:solidFill>
                    <a:latin typeface="Orbitron" panose="020B0604020202020204" charset="0"/>
                  </a:rPr>
                  <a:t>,</a:t>
                </a:r>
                <a:br>
                  <a:rPr lang="es-MX" sz="1500">
                    <a:solidFill>
                      <a:schemeClr val="accent3"/>
                    </a:solidFill>
                    <a:latin typeface="Orbitron" panose="020B0604020202020204" charset="0"/>
                  </a:rPr>
                </a:br>
                <a:r>
                  <a:rPr lang="es-MX" sz="1500">
                    <a:solidFill>
                      <a:schemeClr val="accent3"/>
                    </a:solidFill>
                    <a:latin typeface="Orbitron" panose="020B0604020202020204" charset="0"/>
                  </a:rPr>
                  <a:t>              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MX" sz="15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sz="15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MX" sz="15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MX" sz="1500">
                    <a:solidFill>
                      <a:schemeClr val="accent3"/>
                    </a:solidFill>
                    <a:latin typeface="Orbitron" panose="020B0604020202020204" charset="0"/>
                  </a:rPr>
                  <a:t> son los primeros componentes</a:t>
                </a:r>
                <a:br>
                  <a:rPr lang="es-MX" sz="1500">
                    <a:solidFill>
                      <a:schemeClr val="accent3"/>
                    </a:solidFill>
                    <a:latin typeface="Orbitron" panose="020B0604020202020204" charset="0"/>
                  </a:rPr>
                </a:br>
                <a:r>
                  <a:rPr lang="es-MX" sz="1500">
                    <a:solidFill>
                      <a:schemeClr val="accent3"/>
                    </a:solidFill>
                    <a:latin typeface="Orbitron" panose="020B0604020202020204" charset="0"/>
                  </a:rPr>
                  <a:t>              de los vectores, respectivamente.</a:t>
                </a:r>
              </a:p>
            </p:txBody>
          </p:sp>
        </mc:Choice>
        <mc:Fallback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582641AB-8E69-1A40-35B3-8C111B3F0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857" y="3746707"/>
                <a:ext cx="5902279" cy="1015663"/>
              </a:xfrm>
              <a:prstGeom prst="rect">
                <a:avLst/>
              </a:prstGeom>
              <a:blipFill>
                <a:blip r:embed="rId4"/>
                <a:stretch>
                  <a:fillRect l="-413" t="-1205" b="-662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>
            <a:extLst>
              <a:ext uri="{FF2B5EF4-FFF2-40B4-BE49-F238E27FC236}">
                <a16:creationId xmlns:a16="http://schemas.microsoft.com/office/drawing/2014/main" id="{8FEB63F0-EEEA-F7B5-CD55-BC9BB5B896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5886778" cy="29982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3375;p66">
                <a:extLst>
                  <a:ext uri="{FF2B5EF4-FFF2-40B4-BE49-F238E27FC236}">
                    <a16:creationId xmlns:a16="http://schemas.microsoft.com/office/drawing/2014/main" id="{86CB3218-CF30-AC78-A2B6-BF980C918D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0860" y="919112"/>
                <a:ext cx="2555542" cy="726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l">
                  <a:buFont typeface="Barlow"/>
                  <a:buNone/>
                </a:pPr>
                <a:r>
                  <a:rPr lang="es-MX"/>
                  <a:t>Caso de ordenamiento</a:t>
                </a:r>
              </a:p>
              <a:p>
                <a:pPr marL="0" indent="0" algn="l">
                  <a:buFont typeface="Barlow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s-MX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d>
                            <m:dPr>
                              <m:ctrlPr>
                                <a:rPr lang="es-MX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MX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s-MX"/>
              </a:p>
            </p:txBody>
          </p:sp>
        </mc:Choice>
        <mc:Fallback>
          <p:sp>
            <p:nvSpPr>
              <p:cNvPr id="3" name="Google Shape;3375;p66">
                <a:extLst>
                  <a:ext uri="{FF2B5EF4-FFF2-40B4-BE49-F238E27FC236}">
                    <a16:creationId xmlns:a16="http://schemas.microsoft.com/office/drawing/2014/main" id="{86CB3218-CF30-AC78-A2B6-BF980C918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860" y="919112"/>
                <a:ext cx="2555542" cy="726401"/>
              </a:xfrm>
              <a:prstGeom prst="rect">
                <a:avLst/>
              </a:prstGeom>
              <a:blipFill>
                <a:blip r:embed="rId6"/>
                <a:stretch>
                  <a:fillRect l="-11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E04E58C-C9EE-52B9-8592-30197AF8F18F}"/>
                  </a:ext>
                </a:extLst>
              </p:cNvPr>
              <p:cNvSpPr txBox="1"/>
              <p:nvPr/>
            </p:nvSpPr>
            <p:spPr>
              <a:xfrm>
                <a:off x="6010860" y="1531039"/>
                <a:ext cx="2722832" cy="1128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l">
                  <a:buFont typeface="Barlow"/>
                  <a:buNone/>
                </a:pPr>
                <a:r>
                  <a:rPr lang="es-MX" sz="1600">
                    <a:solidFill>
                      <a:schemeClr val="accent3"/>
                    </a:solidFill>
                    <a:latin typeface="Barlow" panose="00000500000000000000" pitchFamily="2" charset="0"/>
                  </a:rPr>
                  <a:t>Caso de dividir, resolver y combinar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MX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16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s-MX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s-MX" sz="16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ctrlPr>
                                        <a:rPr lang="es-MX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MX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MX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MX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  <m:r>
                                    <a:rPr lang="es-MX" sz="16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MX" sz="16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MX" sz="16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MX" sz="16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s-MX" sz="16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acc>
                              <m:r>
                                <a:rPr lang="es-MX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s-MX" sz="1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ctrlPr>
                                        <a:rPr lang="es-MX" sz="16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MX" sz="16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s-MX" sz="16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MX" sz="16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s-MX" sz="1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MX" sz="16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s-MX" sz="1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MX" sz="1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s-MX" sz="16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s-MX" sz="16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s-MX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s-MX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MX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s-MX" sz="1600">
                  <a:solidFill>
                    <a:schemeClr val="accent3"/>
                  </a:solidFill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E04E58C-C9EE-52B9-8592-30197AF8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860" y="1531039"/>
                <a:ext cx="2722832" cy="1128642"/>
              </a:xfrm>
              <a:prstGeom prst="rect">
                <a:avLst/>
              </a:prstGeom>
              <a:blipFill>
                <a:blip r:embed="rId7"/>
                <a:stretch>
                  <a:fillRect l="-1119" t="-1622" b="-324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5B8EAB2C-763D-C005-7788-B08096A3C5E7}"/>
              </a:ext>
            </a:extLst>
          </p:cNvPr>
          <p:cNvSpPr txBox="1"/>
          <p:nvPr/>
        </p:nvSpPr>
        <p:spPr>
          <a:xfrm>
            <a:off x="6010860" y="2659681"/>
            <a:ext cx="27228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>
                <a:solidFill>
                  <a:schemeClr val="accent3"/>
                </a:solidFill>
                <a:latin typeface="Barlow" panose="00000500000000000000" pitchFamily="2" charset="0"/>
              </a:rPr>
              <a:t>La solución es valida</a:t>
            </a:r>
          </a:p>
        </p:txBody>
      </p:sp>
    </p:spTree>
    <p:extLst>
      <p:ext uri="{BB962C8B-B14F-4D97-AF65-F5344CB8AC3E}">
        <p14:creationId xmlns:p14="http://schemas.microsoft.com/office/powerpoint/2010/main" val="150399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898ED961-F056-6299-A8A0-91D8C115BECA}"/>
              </a:ext>
            </a:extLst>
          </p:cNvPr>
          <p:cNvSpPr/>
          <p:nvPr/>
        </p:nvSpPr>
        <p:spPr>
          <a:xfrm>
            <a:off x="198991" y="892955"/>
            <a:ext cx="4117900" cy="4117900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634779923">
                  <a:custGeom>
                    <a:avLst/>
                    <a:gdLst>
                      <a:gd name="connsiteX0" fmla="*/ 0 w 4117900"/>
                      <a:gd name="connsiteY0" fmla="*/ 2058950 h 4117900"/>
                      <a:gd name="connsiteX1" fmla="*/ 2058950 w 4117900"/>
                      <a:gd name="connsiteY1" fmla="*/ 0 h 4117900"/>
                      <a:gd name="connsiteX2" fmla="*/ 4117900 w 4117900"/>
                      <a:gd name="connsiteY2" fmla="*/ 2058950 h 4117900"/>
                      <a:gd name="connsiteX3" fmla="*/ 2058950 w 4117900"/>
                      <a:gd name="connsiteY3" fmla="*/ 4117900 h 4117900"/>
                      <a:gd name="connsiteX4" fmla="*/ 0 w 4117900"/>
                      <a:gd name="connsiteY4" fmla="*/ 2058950 h 4117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17900" h="4117900" extrusionOk="0">
                        <a:moveTo>
                          <a:pt x="0" y="2058950"/>
                        </a:moveTo>
                        <a:cubicBezTo>
                          <a:pt x="-26197" y="1080360"/>
                          <a:pt x="924526" y="119669"/>
                          <a:pt x="2058950" y="0"/>
                        </a:cubicBezTo>
                        <a:cubicBezTo>
                          <a:pt x="3301123" y="-55641"/>
                          <a:pt x="4272438" y="846282"/>
                          <a:pt x="4117900" y="2058950"/>
                        </a:cubicBezTo>
                        <a:cubicBezTo>
                          <a:pt x="4160760" y="3186428"/>
                          <a:pt x="3188793" y="4283675"/>
                          <a:pt x="2058950" y="4117900"/>
                        </a:cubicBezTo>
                        <a:cubicBezTo>
                          <a:pt x="939858" y="4146471"/>
                          <a:pt x="-46532" y="3148026"/>
                          <a:pt x="0" y="20589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4E0FC5A-E8AD-FF6C-BE86-F5DFA2196C39}"/>
              </a:ext>
            </a:extLst>
          </p:cNvPr>
          <p:cNvSpPr/>
          <p:nvPr/>
        </p:nvSpPr>
        <p:spPr>
          <a:xfrm>
            <a:off x="2999745" y="2335111"/>
            <a:ext cx="1233589" cy="1233589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634779923">
                  <a:custGeom>
                    <a:avLst/>
                    <a:gdLst>
                      <a:gd name="connsiteX0" fmla="*/ 0 w 1233589"/>
                      <a:gd name="connsiteY0" fmla="*/ 616795 h 1233589"/>
                      <a:gd name="connsiteX1" fmla="*/ 616795 w 1233589"/>
                      <a:gd name="connsiteY1" fmla="*/ 0 h 1233589"/>
                      <a:gd name="connsiteX2" fmla="*/ 1233590 w 1233589"/>
                      <a:gd name="connsiteY2" fmla="*/ 616795 h 1233589"/>
                      <a:gd name="connsiteX3" fmla="*/ 616795 w 1233589"/>
                      <a:gd name="connsiteY3" fmla="*/ 1233590 h 1233589"/>
                      <a:gd name="connsiteX4" fmla="*/ 0 w 1233589"/>
                      <a:gd name="connsiteY4" fmla="*/ 616795 h 1233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3589" h="1233589" extrusionOk="0">
                        <a:moveTo>
                          <a:pt x="0" y="616795"/>
                        </a:moveTo>
                        <a:cubicBezTo>
                          <a:pt x="-10980" y="342598"/>
                          <a:pt x="276733" y="25846"/>
                          <a:pt x="616795" y="0"/>
                        </a:cubicBezTo>
                        <a:cubicBezTo>
                          <a:pt x="964719" y="-3855"/>
                          <a:pt x="1287889" y="249607"/>
                          <a:pt x="1233590" y="616795"/>
                        </a:cubicBezTo>
                        <a:cubicBezTo>
                          <a:pt x="1242993" y="955324"/>
                          <a:pt x="956721" y="1249974"/>
                          <a:pt x="616795" y="1233590"/>
                        </a:cubicBezTo>
                        <a:cubicBezTo>
                          <a:pt x="296155" y="1265282"/>
                          <a:pt x="-15218" y="941727"/>
                          <a:pt x="0" y="61679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C01DE67-4C77-6F1C-FAD1-3B15D8306140}"/>
              </a:ext>
            </a:extLst>
          </p:cNvPr>
          <p:cNvSpPr/>
          <p:nvPr/>
        </p:nvSpPr>
        <p:spPr>
          <a:xfrm>
            <a:off x="397378" y="2986023"/>
            <a:ext cx="1301485" cy="1301485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634779923">
                  <a:custGeom>
                    <a:avLst/>
                    <a:gdLst>
                      <a:gd name="connsiteX0" fmla="*/ 0 w 1183065"/>
                      <a:gd name="connsiteY0" fmla="*/ 591533 h 1183065"/>
                      <a:gd name="connsiteX1" fmla="*/ 591533 w 1183065"/>
                      <a:gd name="connsiteY1" fmla="*/ 0 h 1183065"/>
                      <a:gd name="connsiteX2" fmla="*/ 1183066 w 1183065"/>
                      <a:gd name="connsiteY2" fmla="*/ 591533 h 1183065"/>
                      <a:gd name="connsiteX3" fmla="*/ 591533 w 1183065"/>
                      <a:gd name="connsiteY3" fmla="*/ 1183066 h 1183065"/>
                      <a:gd name="connsiteX4" fmla="*/ 0 w 1183065"/>
                      <a:gd name="connsiteY4" fmla="*/ 591533 h 11830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3065" h="1183065" extrusionOk="0">
                        <a:moveTo>
                          <a:pt x="0" y="591533"/>
                        </a:moveTo>
                        <a:cubicBezTo>
                          <a:pt x="-2400" y="279363"/>
                          <a:pt x="264938" y="4413"/>
                          <a:pt x="591533" y="0"/>
                        </a:cubicBezTo>
                        <a:cubicBezTo>
                          <a:pt x="964190" y="-24345"/>
                          <a:pt x="1225694" y="244001"/>
                          <a:pt x="1183066" y="591533"/>
                        </a:cubicBezTo>
                        <a:cubicBezTo>
                          <a:pt x="1235890" y="906336"/>
                          <a:pt x="917578" y="1197865"/>
                          <a:pt x="591533" y="1183066"/>
                        </a:cubicBezTo>
                        <a:cubicBezTo>
                          <a:pt x="298394" y="1236224"/>
                          <a:pt x="-40402" y="876507"/>
                          <a:pt x="0" y="5915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362E51F-AF3F-6724-92FE-274410F1B082}"/>
              </a:ext>
            </a:extLst>
          </p:cNvPr>
          <p:cNvSpPr/>
          <p:nvPr/>
        </p:nvSpPr>
        <p:spPr>
          <a:xfrm>
            <a:off x="1420952" y="2411380"/>
            <a:ext cx="829657" cy="829657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634779923">
                  <a:custGeom>
                    <a:avLst/>
                    <a:gdLst>
                      <a:gd name="connsiteX0" fmla="*/ 0 w 1081050"/>
                      <a:gd name="connsiteY0" fmla="*/ 540525 h 1081050"/>
                      <a:gd name="connsiteX1" fmla="*/ 540525 w 1081050"/>
                      <a:gd name="connsiteY1" fmla="*/ 0 h 1081050"/>
                      <a:gd name="connsiteX2" fmla="*/ 1081050 w 1081050"/>
                      <a:gd name="connsiteY2" fmla="*/ 540525 h 1081050"/>
                      <a:gd name="connsiteX3" fmla="*/ 540525 w 1081050"/>
                      <a:gd name="connsiteY3" fmla="*/ 1081050 h 1081050"/>
                      <a:gd name="connsiteX4" fmla="*/ 0 w 1081050"/>
                      <a:gd name="connsiteY4" fmla="*/ 540525 h 1081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1050" h="1081050" extrusionOk="0">
                        <a:moveTo>
                          <a:pt x="0" y="540525"/>
                        </a:moveTo>
                        <a:cubicBezTo>
                          <a:pt x="-3506" y="263219"/>
                          <a:pt x="242886" y="39183"/>
                          <a:pt x="540525" y="0"/>
                        </a:cubicBezTo>
                        <a:cubicBezTo>
                          <a:pt x="862748" y="-12553"/>
                          <a:pt x="1109822" y="227937"/>
                          <a:pt x="1081050" y="540525"/>
                        </a:cubicBezTo>
                        <a:cubicBezTo>
                          <a:pt x="1090184" y="836993"/>
                          <a:pt x="838315" y="1097765"/>
                          <a:pt x="540525" y="1081050"/>
                        </a:cubicBezTo>
                        <a:cubicBezTo>
                          <a:pt x="255534" y="1102489"/>
                          <a:pt x="-19196" y="819226"/>
                          <a:pt x="0" y="54052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BC5A3F9-7097-191D-C427-4B5A2EB6F256}"/>
              </a:ext>
            </a:extLst>
          </p:cNvPr>
          <p:cNvSpPr/>
          <p:nvPr/>
        </p:nvSpPr>
        <p:spPr>
          <a:xfrm>
            <a:off x="2257941" y="3104444"/>
            <a:ext cx="829657" cy="829657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634779923">
                  <a:custGeom>
                    <a:avLst/>
                    <a:gdLst>
                      <a:gd name="connsiteX0" fmla="*/ 0 w 829657"/>
                      <a:gd name="connsiteY0" fmla="*/ 414829 h 829657"/>
                      <a:gd name="connsiteX1" fmla="*/ 414829 w 829657"/>
                      <a:gd name="connsiteY1" fmla="*/ 0 h 829657"/>
                      <a:gd name="connsiteX2" fmla="*/ 829658 w 829657"/>
                      <a:gd name="connsiteY2" fmla="*/ 414829 h 829657"/>
                      <a:gd name="connsiteX3" fmla="*/ 414829 w 829657"/>
                      <a:gd name="connsiteY3" fmla="*/ 829658 h 829657"/>
                      <a:gd name="connsiteX4" fmla="*/ 0 w 829657"/>
                      <a:gd name="connsiteY4" fmla="*/ 414829 h 829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57" h="829657" extrusionOk="0">
                        <a:moveTo>
                          <a:pt x="0" y="414829"/>
                        </a:moveTo>
                        <a:cubicBezTo>
                          <a:pt x="-5538" y="219237"/>
                          <a:pt x="185966" y="10681"/>
                          <a:pt x="414829" y="0"/>
                        </a:cubicBezTo>
                        <a:cubicBezTo>
                          <a:pt x="676887" y="-17455"/>
                          <a:pt x="843546" y="178936"/>
                          <a:pt x="829658" y="414829"/>
                        </a:cubicBezTo>
                        <a:cubicBezTo>
                          <a:pt x="845355" y="640399"/>
                          <a:pt x="642504" y="862178"/>
                          <a:pt x="414829" y="829658"/>
                        </a:cubicBezTo>
                        <a:cubicBezTo>
                          <a:pt x="195825" y="845659"/>
                          <a:pt x="-4491" y="639295"/>
                          <a:pt x="0" y="41482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Google Shape;1694;p42">
            <a:extLst>
              <a:ext uri="{FF2B5EF4-FFF2-40B4-BE49-F238E27FC236}">
                <a16:creationId xmlns:a16="http://schemas.microsoft.com/office/drawing/2014/main" id="{6E51371F-73C9-6C72-6913-E9C5BF628C56}"/>
              </a:ext>
            </a:extLst>
          </p:cNvPr>
          <p:cNvSpPr txBox="1">
            <a:spLocks/>
          </p:cNvSpPr>
          <p:nvPr/>
        </p:nvSpPr>
        <p:spPr>
          <a:xfrm>
            <a:off x="5029199" y="536744"/>
            <a:ext cx="3004499" cy="105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s-MX" sz="2000"/>
              <a:t>Algoritmo </a:t>
            </a:r>
            <a:r>
              <a:rPr lang="es-MX" sz="2000">
                <a:solidFill>
                  <a:schemeClr val="accent2"/>
                </a:solidFill>
              </a:rPr>
              <a:t>de dividir, resolver y combinar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E4F4CE2-26D8-DF02-8CFA-A15D66AD980E}"/>
              </a:ext>
            </a:extLst>
          </p:cNvPr>
          <p:cNvCxnSpPr>
            <a:cxnSpLocks/>
          </p:cNvCxnSpPr>
          <p:nvPr/>
        </p:nvCxnSpPr>
        <p:spPr>
          <a:xfrm flipV="1">
            <a:off x="711542" y="3104443"/>
            <a:ext cx="132520" cy="8986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E0150D1-882E-5924-8FE8-6E8EC9D5A285}"/>
              </a:ext>
            </a:extLst>
          </p:cNvPr>
          <p:cNvCxnSpPr>
            <a:cxnSpLocks/>
          </p:cNvCxnSpPr>
          <p:nvPr/>
        </p:nvCxnSpPr>
        <p:spPr>
          <a:xfrm flipH="1" flipV="1">
            <a:off x="1654080" y="2670040"/>
            <a:ext cx="120580" cy="51863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28410C97-F90B-1D7B-0C71-8C1CBB1BE256}"/>
              </a:ext>
            </a:extLst>
          </p:cNvPr>
          <p:cNvCxnSpPr>
            <a:cxnSpLocks/>
          </p:cNvCxnSpPr>
          <p:nvPr/>
        </p:nvCxnSpPr>
        <p:spPr>
          <a:xfrm flipV="1">
            <a:off x="3365942" y="2411380"/>
            <a:ext cx="144070" cy="69306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D2A9557-51EA-FD89-575C-35DD7FE442A6}"/>
              </a:ext>
            </a:extLst>
          </p:cNvPr>
          <p:cNvCxnSpPr>
            <a:cxnSpLocks/>
          </p:cNvCxnSpPr>
          <p:nvPr/>
        </p:nvCxnSpPr>
        <p:spPr>
          <a:xfrm flipV="1">
            <a:off x="2800345" y="3188677"/>
            <a:ext cx="65491" cy="63581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Google Shape;1693;p42">
            <a:extLst>
              <a:ext uri="{FF2B5EF4-FFF2-40B4-BE49-F238E27FC236}">
                <a16:creationId xmlns:a16="http://schemas.microsoft.com/office/drawing/2014/main" id="{F1A63F97-2ED1-2AEB-4C37-AA84E4D3C3B9}"/>
              </a:ext>
            </a:extLst>
          </p:cNvPr>
          <p:cNvSpPr txBox="1">
            <a:spLocks/>
          </p:cNvSpPr>
          <p:nvPr/>
        </p:nvSpPr>
        <p:spPr>
          <a:xfrm>
            <a:off x="4683088" y="1910534"/>
            <a:ext cx="4460912" cy="892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500">
                <a:solidFill>
                  <a:schemeClr val="accent2"/>
                </a:solidFill>
                <a:latin typeface="Orbitron" panose="020B0604020202020204" charset="0"/>
              </a:rPr>
              <a:t>Dividir </a:t>
            </a:r>
            <a:r>
              <a:rPr lang="es-MX" sz="1500">
                <a:solidFill>
                  <a:schemeClr val="accent3"/>
                </a:solidFill>
                <a:latin typeface="Orbitron" panose="020B0604020202020204" charset="0"/>
              </a:rPr>
              <a:t>la secuencia  de vectores en subsecuencias con no más de 3 vectores</a:t>
            </a:r>
            <a:endParaRPr lang="ar-AE" sz="1500">
              <a:solidFill>
                <a:schemeClr val="accent2"/>
              </a:solidFill>
              <a:latin typeface="Orbitron" panose="020B0604020202020204" charset="0"/>
            </a:endParaRPr>
          </a:p>
        </p:txBody>
      </p:sp>
      <p:sp>
        <p:nvSpPr>
          <p:cNvPr id="26" name="Google Shape;1693;p42">
            <a:extLst>
              <a:ext uri="{FF2B5EF4-FFF2-40B4-BE49-F238E27FC236}">
                <a16:creationId xmlns:a16="http://schemas.microsoft.com/office/drawing/2014/main" id="{0D08F335-3975-88BA-E14B-AA247F963C58}"/>
              </a:ext>
            </a:extLst>
          </p:cNvPr>
          <p:cNvSpPr txBox="1">
            <a:spLocks/>
          </p:cNvSpPr>
          <p:nvPr/>
        </p:nvSpPr>
        <p:spPr>
          <a:xfrm>
            <a:off x="4695051" y="2944038"/>
            <a:ext cx="4460912" cy="631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500">
                <a:solidFill>
                  <a:schemeClr val="accent2"/>
                </a:solidFill>
                <a:latin typeface="Orbitron" panose="020B0604020202020204" charset="0"/>
              </a:rPr>
              <a:t>Resolver </a:t>
            </a:r>
            <a:r>
              <a:rPr lang="es-MX" sz="1500">
                <a:solidFill>
                  <a:schemeClr val="accent3"/>
                </a:solidFill>
                <a:latin typeface="Orbitron" panose="020B0604020202020204" charset="0"/>
              </a:rPr>
              <a:t>el problema de distancia mínima para cada subsecuencia</a:t>
            </a:r>
            <a:endParaRPr lang="ar-AE" sz="1500">
              <a:solidFill>
                <a:schemeClr val="accent2"/>
              </a:solidFill>
              <a:latin typeface="Orbitron" panose="020B0604020202020204" charset="0"/>
            </a:endParaRPr>
          </a:p>
        </p:txBody>
      </p:sp>
      <p:sp>
        <p:nvSpPr>
          <p:cNvPr id="27" name="Google Shape;1693;p42">
            <a:extLst>
              <a:ext uri="{FF2B5EF4-FFF2-40B4-BE49-F238E27FC236}">
                <a16:creationId xmlns:a16="http://schemas.microsoft.com/office/drawing/2014/main" id="{658E97EF-1C2C-C363-7E81-47943FAC9E64}"/>
              </a:ext>
            </a:extLst>
          </p:cNvPr>
          <p:cNvSpPr txBox="1">
            <a:spLocks/>
          </p:cNvSpPr>
          <p:nvPr/>
        </p:nvSpPr>
        <p:spPr>
          <a:xfrm>
            <a:off x="4695051" y="3746986"/>
            <a:ext cx="4460912" cy="631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500">
                <a:solidFill>
                  <a:schemeClr val="accent2"/>
                </a:solidFill>
                <a:latin typeface="Orbitron" panose="020B0604020202020204" charset="0"/>
              </a:rPr>
              <a:t>Combinar </a:t>
            </a:r>
            <a:r>
              <a:rPr lang="es-MX" sz="1500">
                <a:solidFill>
                  <a:schemeClr val="accent3"/>
                </a:solidFill>
                <a:latin typeface="Orbitron" panose="020B0604020202020204" charset="0"/>
              </a:rPr>
              <a:t>las soluciones en una sola</a:t>
            </a:r>
            <a:endParaRPr lang="ar-AE" sz="1500">
              <a:solidFill>
                <a:schemeClr val="accent2"/>
              </a:solidFill>
              <a:latin typeface="Orbitron" panose="020B0604020202020204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4B629B74-1246-9B41-C609-9430BC9CE65A}"/>
              </a:ext>
            </a:extLst>
          </p:cNvPr>
          <p:cNvSpPr/>
          <p:nvPr/>
        </p:nvSpPr>
        <p:spPr>
          <a:xfrm>
            <a:off x="307322" y="2251835"/>
            <a:ext cx="2087588" cy="2087588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634779923">
                  <a:custGeom>
                    <a:avLst/>
                    <a:gdLst>
                      <a:gd name="connsiteX0" fmla="*/ 0 w 2087588"/>
                      <a:gd name="connsiteY0" fmla="*/ 1043794 h 2087588"/>
                      <a:gd name="connsiteX1" fmla="*/ 1043794 w 2087588"/>
                      <a:gd name="connsiteY1" fmla="*/ 0 h 2087588"/>
                      <a:gd name="connsiteX2" fmla="*/ 2087588 w 2087588"/>
                      <a:gd name="connsiteY2" fmla="*/ 1043794 h 2087588"/>
                      <a:gd name="connsiteX3" fmla="*/ 1043794 w 2087588"/>
                      <a:gd name="connsiteY3" fmla="*/ 2087588 h 2087588"/>
                      <a:gd name="connsiteX4" fmla="*/ 0 w 2087588"/>
                      <a:gd name="connsiteY4" fmla="*/ 1043794 h 2087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87588" h="2087588" extrusionOk="0">
                        <a:moveTo>
                          <a:pt x="0" y="1043794"/>
                        </a:moveTo>
                        <a:cubicBezTo>
                          <a:pt x="-10863" y="533062"/>
                          <a:pt x="467931" y="26947"/>
                          <a:pt x="1043794" y="0"/>
                        </a:cubicBezTo>
                        <a:cubicBezTo>
                          <a:pt x="1707511" y="-46212"/>
                          <a:pt x="2105218" y="458704"/>
                          <a:pt x="2087588" y="1043794"/>
                        </a:cubicBezTo>
                        <a:cubicBezTo>
                          <a:pt x="2096054" y="1618360"/>
                          <a:pt x="1619435" y="2106497"/>
                          <a:pt x="1043794" y="2087588"/>
                        </a:cubicBezTo>
                        <a:cubicBezTo>
                          <a:pt x="509214" y="2153952"/>
                          <a:pt x="-77679" y="1540052"/>
                          <a:pt x="0" y="104379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11B62D5-A9DC-059E-5F83-63B48BDE660D}"/>
              </a:ext>
            </a:extLst>
          </p:cNvPr>
          <p:cNvSpPr/>
          <p:nvPr/>
        </p:nvSpPr>
        <p:spPr>
          <a:xfrm>
            <a:off x="2422185" y="2193220"/>
            <a:ext cx="1869503" cy="1869503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634779923">
                  <a:custGeom>
                    <a:avLst/>
                    <a:gdLst>
                      <a:gd name="connsiteX0" fmla="*/ 0 w 1869503"/>
                      <a:gd name="connsiteY0" fmla="*/ 934752 h 1869503"/>
                      <a:gd name="connsiteX1" fmla="*/ 934752 w 1869503"/>
                      <a:gd name="connsiteY1" fmla="*/ 0 h 1869503"/>
                      <a:gd name="connsiteX2" fmla="*/ 1869504 w 1869503"/>
                      <a:gd name="connsiteY2" fmla="*/ 934752 h 1869503"/>
                      <a:gd name="connsiteX3" fmla="*/ 934752 w 1869503"/>
                      <a:gd name="connsiteY3" fmla="*/ 1869504 h 1869503"/>
                      <a:gd name="connsiteX4" fmla="*/ 0 w 1869503"/>
                      <a:gd name="connsiteY4" fmla="*/ 934752 h 1869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69503" h="1869503" extrusionOk="0">
                        <a:moveTo>
                          <a:pt x="0" y="934752"/>
                        </a:moveTo>
                        <a:cubicBezTo>
                          <a:pt x="-9833" y="478009"/>
                          <a:pt x="420236" y="76726"/>
                          <a:pt x="934752" y="0"/>
                        </a:cubicBezTo>
                        <a:cubicBezTo>
                          <a:pt x="1533713" y="-43811"/>
                          <a:pt x="1905149" y="401079"/>
                          <a:pt x="1869504" y="934752"/>
                        </a:cubicBezTo>
                        <a:cubicBezTo>
                          <a:pt x="1888760" y="1446666"/>
                          <a:pt x="1450313" y="1885152"/>
                          <a:pt x="934752" y="1869504"/>
                        </a:cubicBezTo>
                        <a:cubicBezTo>
                          <a:pt x="443761" y="1909517"/>
                          <a:pt x="-5817" y="1444995"/>
                          <a:pt x="0" y="93475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E969DB0-D8A1-B3DA-1708-89A4F53D1B7D}"/>
              </a:ext>
            </a:extLst>
          </p:cNvPr>
          <p:cNvCxnSpPr>
            <a:cxnSpLocks/>
          </p:cNvCxnSpPr>
          <p:nvPr/>
        </p:nvCxnSpPr>
        <p:spPr>
          <a:xfrm flipH="1">
            <a:off x="2854393" y="3128350"/>
            <a:ext cx="511549" cy="400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38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5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"/>
                            </p:stCondLst>
                            <p:childTnLst>
                              <p:par>
                                <p:cTn id="8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5" grpId="0"/>
      <p:bldP spid="26" grpId="0"/>
      <p:bldP spid="27" grpId="0"/>
      <p:bldP spid="28" grpId="0" animBg="1"/>
      <p:bldP spid="28" grpId="1" animBg="1"/>
      <p:bldP spid="29" grpId="0" animBg="1"/>
      <p:bldP spid="2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5797930-3681-D5AB-5DC8-55785C911AE1}"/>
              </a:ext>
            </a:extLst>
          </p:cNvPr>
          <p:cNvSpPr txBox="1"/>
          <p:nvPr/>
        </p:nvSpPr>
        <p:spPr>
          <a:xfrm>
            <a:off x="902677" y="508465"/>
            <a:ext cx="597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Barlow"/>
              <a:buNone/>
            </a:pPr>
            <a:r>
              <a:rPr lang="es-MX" sz="2000">
                <a:solidFill>
                  <a:schemeClr val="accent2"/>
                </a:solidFill>
                <a:latin typeface="Barlow" panose="00000500000000000000" pitchFamily="2" charset="0"/>
              </a:rPr>
              <a:t>Así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847;p43">
                <a:extLst>
                  <a:ext uri="{FF2B5EF4-FFF2-40B4-BE49-F238E27FC236}">
                    <a16:creationId xmlns:a16="http://schemas.microsoft.com/office/drawing/2014/main" id="{47A16A08-0460-8A6F-3BB7-800C5DF873F3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902677" y="1015197"/>
                <a:ext cx="4538100" cy="33917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/>
                  <a:t>Si tenemos un conjunto de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/>
                  <a:t> estrellas</a:t>
                </a:r>
              </a:p>
            </p:txBody>
          </p:sp>
        </mc:Choice>
        <mc:Fallback xmlns="">
          <p:sp>
            <p:nvSpPr>
              <p:cNvPr id="6" name="Google Shape;1847;p43">
                <a:extLst>
                  <a:ext uri="{FF2B5EF4-FFF2-40B4-BE49-F238E27FC236}">
                    <a16:creationId xmlns:a16="http://schemas.microsoft.com/office/drawing/2014/main" id="{47A16A08-0460-8A6F-3BB7-800C5DF873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02677" y="1015197"/>
                <a:ext cx="4538100" cy="339179"/>
              </a:xfrm>
              <a:prstGeom prst="rect">
                <a:avLst/>
              </a:prstGeom>
              <a:blipFill>
                <a:blip r:embed="rId2"/>
                <a:stretch>
                  <a:fillRect l="-67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4611;p75">
                <a:extLst>
                  <a:ext uri="{FF2B5EF4-FFF2-40B4-BE49-F238E27FC236}">
                    <a16:creationId xmlns:a16="http://schemas.microsoft.com/office/drawing/2014/main" id="{A9B8AD59-5BDE-41AC-7692-44B4B0673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960" y="1401134"/>
                <a:ext cx="3605700" cy="356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indent="-317500">
                  <a:buSzPts val="1400"/>
                </a:pPr>
                <a:r>
                  <a:rPr lang="en-US" sz="1400" err="1">
                    <a:uFill>
                      <a:noFill/>
                    </a:uFill>
                  </a:rPr>
                  <a:t>Abstraer</a:t>
                </a:r>
                <a:r>
                  <a:rPr lang="en-US" sz="1400">
                    <a:uFill>
                      <a:noFill/>
                    </a:uFill>
                  </a:rPr>
                  <a:t> las </a:t>
                </a:r>
                <a:r>
                  <a:rPr lang="en-US" sz="1400" err="1">
                    <a:uFill>
                      <a:noFill/>
                    </a:uFill>
                  </a:rPr>
                  <a:t>estrellas</a:t>
                </a:r>
                <a:r>
                  <a:rPr lang="en-US" sz="1400">
                    <a:uFill>
                      <a:noFill/>
                    </a:uFill>
                  </a:rPr>
                  <a:t> </a:t>
                </a:r>
                <a:r>
                  <a:rPr lang="en-US" sz="1400" err="1">
                    <a:uFill>
                      <a:noFill/>
                    </a:uFill>
                  </a:rPr>
                  <a:t>en</a:t>
                </a:r>
                <a:r>
                  <a:rPr lang="en-US" sz="1400">
                    <a:uFill>
                      <a:noFill/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>
                    <a:uFill>
                      <a:noFill/>
                    </a:uFill>
                  </a:rPr>
                  <a:t> </a:t>
                </a:r>
                <a:r>
                  <a:rPr lang="en-US" sz="1400" err="1">
                    <a:uFill>
                      <a:noFill/>
                    </a:uFill>
                  </a:rPr>
                  <a:t>vectores</a:t>
                </a:r>
                <a:endParaRPr lang="en-US" sz="1400">
                  <a:solidFill>
                    <a:srgbClr val="374957"/>
                  </a:solidFill>
                </a:endParaRPr>
              </a:p>
            </p:txBody>
          </p:sp>
        </mc:Choice>
        <mc:Fallback xmlns="">
          <p:sp>
            <p:nvSpPr>
              <p:cNvPr id="7" name="Google Shape;4611;p75">
                <a:extLst>
                  <a:ext uri="{FF2B5EF4-FFF2-40B4-BE49-F238E27FC236}">
                    <a16:creationId xmlns:a16="http://schemas.microsoft.com/office/drawing/2014/main" id="{A9B8AD59-5BDE-41AC-7692-44B4B067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60" y="1401134"/>
                <a:ext cx="3605700" cy="356794"/>
              </a:xfrm>
              <a:prstGeom prst="rect">
                <a:avLst/>
              </a:prstGeom>
              <a:blipFill>
                <a:blip r:embed="rId3"/>
                <a:stretch>
                  <a:fillRect b="-1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4611;p75">
            <a:extLst>
              <a:ext uri="{FF2B5EF4-FFF2-40B4-BE49-F238E27FC236}">
                <a16:creationId xmlns:a16="http://schemas.microsoft.com/office/drawing/2014/main" id="{F47EFFE1-4A4D-4836-2D7F-AE97C87084C4}"/>
              </a:ext>
            </a:extLst>
          </p:cNvPr>
          <p:cNvSpPr txBox="1">
            <a:spLocks/>
          </p:cNvSpPr>
          <p:nvPr/>
        </p:nvSpPr>
        <p:spPr>
          <a:xfrm>
            <a:off x="736960" y="1814832"/>
            <a:ext cx="3605700" cy="23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n-US" sz="1400" err="1">
                <a:uFill>
                  <a:noFill/>
                </a:uFill>
              </a:rPr>
              <a:t>Ordenar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los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vectores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en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una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secuencia</a:t>
            </a:r>
            <a:endParaRPr lang="en-US" sz="1400"/>
          </a:p>
        </p:txBody>
      </p:sp>
      <p:sp>
        <p:nvSpPr>
          <p:cNvPr id="9" name="Google Shape;4611;p75">
            <a:extLst>
              <a:ext uri="{FF2B5EF4-FFF2-40B4-BE49-F238E27FC236}">
                <a16:creationId xmlns:a16="http://schemas.microsoft.com/office/drawing/2014/main" id="{EF1A9B1C-B252-B40C-0F47-2C80084A0F82}"/>
              </a:ext>
            </a:extLst>
          </p:cNvPr>
          <p:cNvSpPr txBox="1">
            <a:spLocks/>
          </p:cNvSpPr>
          <p:nvPr/>
        </p:nvSpPr>
        <p:spPr>
          <a:xfrm>
            <a:off x="736960" y="2108916"/>
            <a:ext cx="3605700" cy="5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n-US" sz="1400" err="1">
                <a:uFill>
                  <a:noFill/>
                </a:uFill>
              </a:rPr>
              <a:t>Aplicar</a:t>
            </a:r>
            <a:r>
              <a:rPr lang="en-US" sz="1400">
                <a:uFill>
                  <a:noFill/>
                </a:uFill>
              </a:rPr>
              <a:t> un </a:t>
            </a:r>
            <a:r>
              <a:rPr lang="en-US" sz="1400" err="1">
                <a:uFill>
                  <a:noFill/>
                </a:uFill>
              </a:rPr>
              <a:t>algoritmo</a:t>
            </a:r>
            <a:r>
              <a:rPr lang="en-US" sz="1400">
                <a:uFill>
                  <a:noFill/>
                </a:uFill>
              </a:rPr>
              <a:t> para  </a:t>
            </a:r>
            <a:r>
              <a:rPr lang="en-US" sz="1400" err="1">
                <a:uFill>
                  <a:noFill/>
                </a:uFill>
              </a:rPr>
              <a:t>tener</a:t>
            </a:r>
            <a:r>
              <a:rPr lang="en-US" sz="1400">
                <a:uFill>
                  <a:noFill/>
                </a:uFill>
              </a:rPr>
              <a:t> la </a:t>
            </a:r>
            <a:r>
              <a:rPr lang="en-US" sz="1400" err="1">
                <a:uFill>
                  <a:noFill/>
                </a:uFill>
              </a:rPr>
              <a:t>secuencia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ordenada</a:t>
            </a:r>
            <a:r>
              <a:rPr lang="en-US" sz="1400">
                <a:uFill>
                  <a:noFill/>
                </a:uFill>
              </a:rPr>
              <a:t> bajo un </a:t>
            </a:r>
            <a:r>
              <a:rPr lang="en-US" sz="1400" err="1">
                <a:uFill>
                  <a:noFill/>
                </a:uFill>
              </a:rPr>
              <a:t>criterio</a:t>
            </a:r>
            <a:endParaRPr lang="en-US" sz="1400"/>
          </a:p>
        </p:txBody>
      </p:sp>
      <p:sp>
        <p:nvSpPr>
          <p:cNvPr id="10" name="Google Shape;4611;p75">
            <a:extLst>
              <a:ext uri="{FF2B5EF4-FFF2-40B4-BE49-F238E27FC236}">
                <a16:creationId xmlns:a16="http://schemas.microsoft.com/office/drawing/2014/main" id="{C1322FD0-F4BC-AB62-197B-22FEABA8F5B2}"/>
              </a:ext>
            </a:extLst>
          </p:cNvPr>
          <p:cNvSpPr txBox="1">
            <a:spLocks/>
          </p:cNvSpPr>
          <p:nvPr/>
        </p:nvSpPr>
        <p:spPr>
          <a:xfrm>
            <a:off x="736932" y="3364848"/>
            <a:ext cx="3605700" cy="5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n-US" sz="1400" err="1">
                <a:uFill>
                  <a:noFill/>
                </a:uFill>
              </a:rPr>
              <a:t>Aplicar</a:t>
            </a:r>
            <a:r>
              <a:rPr lang="en-US" sz="1400">
                <a:uFill>
                  <a:noFill/>
                </a:uFill>
              </a:rPr>
              <a:t> un </a:t>
            </a:r>
            <a:r>
              <a:rPr lang="en-US" sz="1400" err="1">
                <a:uFill>
                  <a:noFill/>
                </a:uFill>
              </a:rPr>
              <a:t>algoritmo</a:t>
            </a:r>
            <a:r>
              <a:rPr lang="en-US" sz="1400">
                <a:uFill>
                  <a:noFill/>
                </a:uFill>
              </a:rPr>
              <a:t> para </a:t>
            </a:r>
            <a:r>
              <a:rPr lang="en-US" sz="1400" err="1">
                <a:uFill>
                  <a:noFill/>
                </a:uFill>
              </a:rPr>
              <a:t>dividir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en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subsecuencias</a:t>
            </a:r>
            <a:r>
              <a:rPr lang="en-US" sz="1400">
                <a:uFill>
                  <a:noFill/>
                </a:uFill>
              </a:rPr>
              <a:t> la anterior, resolver y </a:t>
            </a:r>
            <a:r>
              <a:rPr lang="en-US" sz="1400" err="1">
                <a:uFill>
                  <a:noFill/>
                </a:uFill>
              </a:rPr>
              <a:t>combinar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soluciones</a:t>
            </a:r>
            <a:endParaRPr lang="en-US" sz="140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07D05A1-96CB-C64F-968F-E5CB0D9671F9}"/>
              </a:ext>
            </a:extLst>
          </p:cNvPr>
          <p:cNvCxnSpPr>
            <a:cxnSpLocks/>
          </p:cNvCxnSpPr>
          <p:nvPr/>
        </p:nvCxnSpPr>
        <p:spPr>
          <a:xfrm>
            <a:off x="4638946" y="1492848"/>
            <a:ext cx="0" cy="252816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Google Shape;1847;p43">
            <a:extLst>
              <a:ext uri="{FF2B5EF4-FFF2-40B4-BE49-F238E27FC236}">
                <a16:creationId xmlns:a16="http://schemas.microsoft.com/office/drawing/2014/main" id="{279358FC-8EA8-9166-550C-A606388F2A86}"/>
              </a:ext>
            </a:extLst>
          </p:cNvPr>
          <p:cNvSpPr txBox="1">
            <a:spLocks/>
          </p:cNvSpPr>
          <p:nvPr/>
        </p:nvSpPr>
        <p:spPr>
          <a:xfrm>
            <a:off x="4638918" y="2349852"/>
            <a:ext cx="1504740" cy="115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s-MX">
                <a:solidFill>
                  <a:schemeClr val="accent2"/>
                </a:solidFill>
              </a:rPr>
              <a:t>Primer refinamiento</a:t>
            </a:r>
            <a:br>
              <a:rPr lang="es-MX">
                <a:solidFill>
                  <a:schemeClr val="accent2"/>
                </a:solidFill>
              </a:rPr>
            </a:br>
            <a:r>
              <a:rPr lang="es-MX">
                <a:solidFill>
                  <a:schemeClr val="accent2"/>
                </a:solidFill>
              </a:rPr>
              <a:t>(</a:t>
            </a:r>
            <a:r>
              <a:rPr lang="es-MX" err="1">
                <a:solidFill>
                  <a:schemeClr val="accent2"/>
                </a:solidFill>
              </a:rPr>
              <a:t>first</a:t>
            </a:r>
            <a:r>
              <a:rPr lang="es-MX">
                <a:solidFill>
                  <a:schemeClr val="accent2"/>
                </a:solidFill>
              </a:rPr>
              <a:t> </a:t>
            </a:r>
            <a:r>
              <a:rPr lang="es-MX" err="1">
                <a:solidFill>
                  <a:schemeClr val="accent2"/>
                </a:solidFill>
              </a:rPr>
              <a:t>refinement</a:t>
            </a:r>
            <a:r>
              <a:rPr lang="es-MX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7" name="Google Shape;4611;p75">
            <a:extLst>
              <a:ext uri="{FF2B5EF4-FFF2-40B4-BE49-F238E27FC236}">
                <a16:creationId xmlns:a16="http://schemas.microsoft.com/office/drawing/2014/main" id="{47BA5616-1311-E091-0C3D-A63B4AC77FAE}"/>
              </a:ext>
            </a:extLst>
          </p:cNvPr>
          <p:cNvSpPr txBox="1">
            <a:spLocks/>
          </p:cNvSpPr>
          <p:nvPr/>
        </p:nvSpPr>
        <p:spPr>
          <a:xfrm>
            <a:off x="739658" y="1458038"/>
            <a:ext cx="3605700" cy="35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s-MX" sz="1400">
                <a:uFill>
                  <a:noFill/>
                </a:uFill>
              </a:rPr>
              <a:t>Inicializar arreglo de vectores</a:t>
            </a:r>
          </a:p>
        </p:txBody>
      </p:sp>
      <p:sp>
        <p:nvSpPr>
          <p:cNvPr id="20" name="Google Shape;4611;p75">
            <a:extLst>
              <a:ext uri="{FF2B5EF4-FFF2-40B4-BE49-F238E27FC236}">
                <a16:creationId xmlns:a16="http://schemas.microsoft.com/office/drawing/2014/main" id="{142C862D-4440-0254-9F45-C8F924593AF6}"/>
              </a:ext>
            </a:extLst>
          </p:cNvPr>
          <p:cNvSpPr txBox="1">
            <a:spLocks/>
          </p:cNvSpPr>
          <p:nvPr/>
        </p:nvSpPr>
        <p:spPr>
          <a:xfrm>
            <a:off x="739658" y="1780022"/>
            <a:ext cx="2859160" cy="35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s-MX" sz="1400">
                <a:solidFill>
                  <a:schemeClr val="accent3"/>
                </a:solidFill>
                <a:uFill>
                  <a:noFill/>
                </a:uFill>
                <a:latin typeface="Barlow" panose="00000500000000000000" pitchFamily="2" charset="0"/>
              </a:rPr>
              <a:t>Ingresar los vectores</a:t>
            </a:r>
            <a:endParaRPr lang="en-US" sz="1400">
              <a:solidFill>
                <a:schemeClr val="accent3"/>
              </a:solidFill>
              <a:latin typeface="Barlow" panose="00000500000000000000" pitchFamily="2" charset="0"/>
            </a:endParaRPr>
          </a:p>
        </p:txBody>
      </p:sp>
      <p:sp>
        <p:nvSpPr>
          <p:cNvPr id="22" name="Google Shape;4611;p75">
            <a:extLst>
              <a:ext uri="{FF2B5EF4-FFF2-40B4-BE49-F238E27FC236}">
                <a16:creationId xmlns:a16="http://schemas.microsoft.com/office/drawing/2014/main" id="{F8C36FAA-3664-23F8-E8B4-52242A07D3B3}"/>
              </a:ext>
            </a:extLst>
          </p:cNvPr>
          <p:cNvSpPr txBox="1">
            <a:spLocks/>
          </p:cNvSpPr>
          <p:nvPr/>
        </p:nvSpPr>
        <p:spPr>
          <a:xfrm>
            <a:off x="736932" y="2140009"/>
            <a:ext cx="3843063" cy="113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s-MX" sz="1400">
                <a:solidFill>
                  <a:schemeClr val="accent3"/>
                </a:solidFill>
                <a:uFill>
                  <a:noFill/>
                </a:uFill>
                <a:latin typeface="Barlow" panose="00000500000000000000" pitchFamily="2" charset="0"/>
              </a:rPr>
              <a:t>Sustituir el arreglo de vectores por una permutación de este tal que los vectores estén ordenados ascendentemente tomando en cuenta a sus primeras componentes</a:t>
            </a:r>
            <a:endParaRPr lang="en-US" sz="1400">
              <a:solidFill>
                <a:schemeClr val="accent3"/>
              </a:solidFill>
              <a:latin typeface="Barlow" panose="00000500000000000000" pitchFamily="2" charset="0"/>
            </a:endParaRPr>
          </a:p>
        </p:txBody>
      </p:sp>
      <p:sp>
        <p:nvSpPr>
          <p:cNvPr id="24" name="Google Shape;4611;p75">
            <a:extLst>
              <a:ext uri="{FF2B5EF4-FFF2-40B4-BE49-F238E27FC236}">
                <a16:creationId xmlns:a16="http://schemas.microsoft.com/office/drawing/2014/main" id="{585A56A8-EDF9-9287-64D4-55BE53BC7CAF}"/>
              </a:ext>
            </a:extLst>
          </p:cNvPr>
          <p:cNvSpPr txBox="1">
            <a:spLocks/>
          </p:cNvSpPr>
          <p:nvPr/>
        </p:nvSpPr>
        <p:spPr>
          <a:xfrm>
            <a:off x="739658" y="3263723"/>
            <a:ext cx="3605700" cy="5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n-US" sz="1400" err="1">
                <a:uFill>
                  <a:noFill/>
                </a:uFill>
              </a:rPr>
              <a:t>Dividir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el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arreglo</a:t>
            </a:r>
            <a:r>
              <a:rPr lang="en-US" sz="1400">
                <a:uFill>
                  <a:noFill/>
                </a:uFill>
              </a:rPr>
              <a:t> de </a:t>
            </a:r>
            <a:r>
              <a:rPr lang="en-US" sz="1400" err="1">
                <a:uFill>
                  <a:noFill/>
                </a:uFill>
              </a:rPr>
              <a:t>vectores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en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subarreglos</a:t>
            </a:r>
            <a:r>
              <a:rPr lang="en-US" sz="1400">
                <a:uFill>
                  <a:noFill/>
                </a:uFill>
              </a:rPr>
              <a:t> con no </a:t>
            </a:r>
            <a:r>
              <a:rPr lang="en-US" sz="1400" err="1">
                <a:uFill>
                  <a:noFill/>
                </a:uFill>
              </a:rPr>
              <a:t>más</a:t>
            </a:r>
            <a:r>
              <a:rPr lang="en-US" sz="1400">
                <a:uFill>
                  <a:noFill/>
                </a:uFill>
              </a:rPr>
              <a:t> de 3 </a:t>
            </a:r>
            <a:r>
              <a:rPr lang="en-US" sz="1400" err="1">
                <a:uFill>
                  <a:noFill/>
                </a:uFill>
              </a:rPr>
              <a:t>vectores</a:t>
            </a:r>
            <a:endParaRPr lang="en-US" sz="1400"/>
          </a:p>
        </p:txBody>
      </p:sp>
      <p:sp>
        <p:nvSpPr>
          <p:cNvPr id="26" name="Google Shape;4611;p75">
            <a:extLst>
              <a:ext uri="{FF2B5EF4-FFF2-40B4-BE49-F238E27FC236}">
                <a16:creationId xmlns:a16="http://schemas.microsoft.com/office/drawing/2014/main" id="{0D49564E-2C34-D475-CBA9-B5873CEFF72C}"/>
              </a:ext>
            </a:extLst>
          </p:cNvPr>
          <p:cNvSpPr txBox="1">
            <a:spLocks/>
          </p:cNvSpPr>
          <p:nvPr/>
        </p:nvSpPr>
        <p:spPr>
          <a:xfrm>
            <a:off x="736932" y="3752277"/>
            <a:ext cx="3605700" cy="5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n-US" sz="1400">
                <a:uFill>
                  <a:noFill/>
                </a:uFill>
              </a:rPr>
              <a:t>Resolver </a:t>
            </a:r>
            <a:r>
              <a:rPr lang="en-US" sz="1400" err="1">
                <a:uFill>
                  <a:noFill/>
                </a:uFill>
              </a:rPr>
              <a:t>el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problema</a:t>
            </a:r>
            <a:r>
              <a:rPr lang="en-US" sz="1400">
                <a:uFill>
                  <a:noFill/>
                </a:uFill>
              </a:rPr>
              <a:t> de </a:t>
            </a:r>
            <a:r>
              <a:rPr lang="en-US" sz="1400" err="1">
                <a:uFill>
                  <a:noFill/>
                </a:uFill>
              </a:rPr>
              <a:t>distancia</a:t>
            </a:r>
            <a:r>
              <a:rPr lang="en-US" sz="1400">
                <a:uFill>
                  <a:noFill/>
                </a:uFill>
              </a:rPr>
              <a:t> minima para </a:t>
            </a:r>
            <a:r>
              <a:rPr lang="en-US" sz="1400" err="1">
                <a:uFill>
                  <a:noFill/>
                </a:uFill>
              </a:rPr>
              <a:t>cada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subarreglo</a:t>
            </a:r>
            <a:endParaRPr lang="en-US" sz="1400"/>
          </a:p>
        </p:txBody>
      </p:sp>
      <p:sp>
        <p:nvSpPr>
          <p:cNvPr id="27" name="Google Shape;4611;p75">
            <a:extLst>
              <a:ext uri="{FF2B5EF4-FFF2-40B4-BE49-F238E27FC236}">
                <a16:creationId xmlns:a16="http://schemas.microsoft.com/office/drawing/2014/main" id="{27B33E61-E52E-C706-C1CF-949EDE65C916}"/>
              </a:ext>
            </a:extLst>
          </p:cNvPr>
          <p:cNvSpPr txBox="1">
            <a:spLocks/>
          </p:cNvSpPr>
          <p:nvPr/>
        </p:nvSpPr>
        <p:spPr>
          <a:xfrm>
            <a:off x="736932" y="4244506"/>
            <a:ext cx="3605700" cy="37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-317500">
              <a:buSzPts val="1400"/>
            </a:pPr>
            <a:r>
              <a:rPr lang="en-US" sz="1400" err="1">
                <a:uFill>
                  <a:noFill/>
                </a:uFill>
              </a:rPr>
              <a:t>Combinar</a:t>
            </a:r>
            <a:r>
              <a:rPr lang="en-US" sz="1400">
                <a:uFill>
                  <a:noFill/>
                </a:uFill>
              </a:rPr>
              <a:t> las </a:t>
            </a:r>
            <a:r>
              <a:rPr lang="en-US" sz="1400" err="1">
                <a:uFill>
                  <a:noFill/>
                </a:uFill>
              </a:rPr>
              <a:t>soluciones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en</a:t>
            </a:r>
            <a:r>
              <a:rPr lang="en-US" sz="1400">
                <a:uFill>
                  <a:noFill/>
                </a:uFill>
              </a:rPr>
              <a:t> </a:t>
            </a:r>
            <a:r>
              <a:rPr lang="en-US" sz="1400" err="1">
                <a:uFill>
                  <a:noFill/>
                </a:uFill>
              </a:rPr>
              <a:t>una</a:t>
            </a:r>
            <a:r>
              <a:rPr lang="en-US" sz="1400">
                <a:uFill>
                  <a:noFill/>
                </a:uFill>
              </a:rPr>
              <a:t> sola</a:t>
            </a:r>
            <a:endParaRPr lang="en-US" sz="1400"/>
          </a:p>
        </p:txBody>
      </p:sp>
      <p:sp>
        <p:nvSpPr>
          <p:cNvPr id="30" name="Google Shape;1847;p43">
            <a:extLst>
              <a:ext uri="{FF2B5EF4-FFF2-40B4-BE49-F238E27FC236}">
                <a16:creationId xmlns:a16="http://schemas.microsoft.com/office/drawing/2014/main" id="{BC42FB46-FC27-705A-3135-6048E7928C7A}"/>
              </a:ext>
            </a:extLst>
          </p:cNvPr>
          <p:cNvSpPr txBox="1">
            <a:spLocks/>
          </p:cNvSpPr>
          <p:nvPr/>
        </p:nvSpPr>
        <p:spPr>
          <a:xfrm>
            <a:off x="4625710" y="2379876"/>
            <a:ext cx="1504740" cy="115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s-MX">
                <a:solidFill>
                  <a:schemeClr val="accent2"/>
                </a:solidFill>
              </a:rPr>
              <a:t>Segundo refinamiento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7314002-C349-4E90-EC3A-69617C9B978C}"/>
              </a:ext>
            </a:extLst>
          </p:cNvPr>
          <p:cNvCxnSpPr>
            <a:cxnSpLocks/>
          </p:cNvCxnSpPr>
          <p:nvPr/>
        </p:nvCxnSpPr>
        <p:spPr>
          <a:xfrm>
            <a:off x="4638918" y="1501027"/>
            <a:ext cx="0" cy="312014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53F20341-5AB5-4DFC-BE8B-F1A2008417D8}"/>
              </a:ext>
            </a:extLst>
          </p:cNvPr>
          <p:cNvSpPr/>
          <p:nvPr/>
        </p:nvSpPr>
        <p:spPr>
          <a:xfrm>
            <a:off x="5873817" y="1372049"/>
            <a:ext cx="2619881" cy="2619881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6" name="Imagen 3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13B9605A-E0D4-5024-BCD3-29444F8B1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58" y="2194405"/>
            <a:ext cx="2148844" cy="1030226"/>
          </a:xfrm>
          <a:prstGeom prst="rect">
            <a:avLst/>
          </a:prstGeom>
        </p:spPr>
      </p:pic>
      <p:sp>
        <p:nvSpPr>
          <p:cNvPr id="38" name="Elipse 37">
            <a:extLst>
              <a:ext uri="{FF2B5EF4-FFF2-40B4-BE49-F238E27FC236}">
                <a16:creationId xmlns:a16="http://schemas.microsoft.com/office/drawing/2014/main" id="{9A9B99CC-82C1-FC4C-6A5F-8F39F32A16C5}"/>
              </a:ext>
            </a:extLst>
          </p:cNvPr>
          <p:cNvSpPr/>
          <p:nvPr/>
        </p:nvSpPr>
        <p:spPr>
          <a:xfrm>
            <a:off x="5942462" y="2571750"/>
            <a:ext cx="802690" cy="802690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661FEA21-7467-B961-1CC4-C01AC9A111E5}"/>
              </a:ext>
            </a:extLst>
          </p:cNvPr>
          <p:cNvSpPr/>
          <p:nvPr/>
        </p:nvSpPr>
        <p:spPr>
          <a:xfrm>
            <a:off x="6548054" y="2194405"/>
            <a:ext cx="531485" cy="531485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7CAF916-323D-8CA7-E5C9-758529826840}"/>
              </a:ext>
            </a:extLst>
          </p:cNvPr>
          <p:cNvSpPr/>
          <p:nvPr/>
        </p:nvSpPr>
        <p:spPr>
          <a:xfrm>
            <a:off x="7216881" y="2602009"/>
            <a:ext cx="531485" cy="531485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30EEBA2-55F2-32CA-8CC0-7CC561256DD3}"/>
              </a:ext>
            </a:extLst>
          </p:cNvPr>
          <p:cNvSpPr/>
          <p:nvPr/>
        </p:nvSpPr>
        <p:spPr>
          <a:xfrm>
            <a:off x="7672117" y="2100280"/>
            <a:ext cx="767471" cy="767471"/>
          </a:xfrm>
          <a:prstGeom prst="ellipse">
            <a:avLst/>
          </a:prstGeom>
          <a:noFill/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76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50"/>
                            </p:stCondLst>
                            <p:childTnLst>
                              <p:par>
                                <p:cTn id="8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75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5" grpId="0"/>
      <p:bldP spid="17" grpId="0"/>
      <p:bldP spid="20" grpId="0"/>
      <p:bldP spid="22" grpId="0"/>
      <p:bldP spid="24" grpId="0"/>
      <p:bldP spid="26" grpId="0"/>
      <p:bldP spid="27" grpId="0"/>
      <p:bldP spid="30" grpId="0"/>
      <p:bldP spid="33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94;p42">
            <a:extLst>
              <a:ext uri="{FF2B5EF4-FFF2-40B4-BE49-F238E27FC236}">
                <a16:creationId xmlns:a16="http://schemas.microsoft.com/office/drawing/2014/main" id="{7A71CB25-E153-009C-C4DB-D40EEBF173A0}"/>
              </a:ext>
            </a:extLst>
          </p:cNvPr>
          <p:cNvSpPr txBox="1">
            <a:spLocks/>
          </p:cNvSpPr>
          <p:nvPr/>
        </p:nvSpPr>
        <p:spPr>
          <a:xfrm>
            <a:off x="2177100" y="72078"/>
            <a:ext cx="4789800" cy="510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2000">
                <a:solidFill>
                  <a:schemeClr val="accent3"/>
                </a:solidFill>
                <a:latin typeface="Barlow" panose="00000500000000000000" pitchFamily="2" charset="0"/>
              </a:rPr>
              <a:t>Definición del </a:t>
            </a:r>
            <a:r>
              <a:rPr lang="es-MX" sz="2000">
                <a:solidFill>
                  <a:schemeClr val="accent2"/>
                </a:solidFill>
                <a:latin typeface="Barlow" panose="00000500000000000000" pitchFamily="2" charset="0"/>
              </a:rPr>
              <a:t>algoritmo de combinación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693;p42">
                <a:extLst>
                  <a:ext uri="{FF2B5EF4-FFF2-40B4-BE49-F238E27FC236}">
                    <a16:creationId xmlns:a16="http://schemas.microsoft.com/office/drawing/2014/main" id="{9C5D0D07-CD41-CAA2-5482-EB2B8E1ED5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6329" y="457201"/>
                <a:ext cx="6471339" cy="89979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s-MX" sz="1200" b="1">
                    <a:solidFill>
                      <a:schemeClr val="accent2"/>
                    </a:solidFill>
                    <a:latin typeface="Orbitron" panose="020B0604020202020204" charset="0"/>
                  </a:rPr>
                  <a:t>Entrada:</a:t>
                </a:r>
                <a:r>
                  <a:rPr lang="es-MX" sz="1200" b="1">
                    <a:latin typeface="Orbitron" panose="020B0604020202020204" charset="0"/>
                  </a:rPr>
                  <a:t> </a:t>
                </a:r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Una secuencia de </a:t>
                </a:r>
                <a14:m>
                  <m:oMath xmlns:m="http://schemas.openxmlformats.org/officeDocument/2006/math">
                    <m:r>
                      <a:rPr lang="es-MX" sz="12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 vectores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ar-AE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ar-AE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ar-AE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ar-AE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200">
                    <a:solidFill>
                      <a:schemeClr val="accent3"/>
                    </a:solidFill>
                    <a:latin typeface="Orbitron" panose="020B0604020202020204" charset="0"/>
                  </a:rPr>
                  <a:t> </a:t>
                </a:r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tal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ar-AE" sz="12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ar-AE" sz="12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ar-AE" sz="12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AE" sz="1200">
                    <a:solidFill>
                      <a:schemeClr val="accent3"/>
                    </a:solidFill>
                    <a:latin typeface="Orbitron" panose="020B0604020202020204" charset="0"/>
                  </a:rPr>
                  <a:t>,</a:t>
                </a:r>
                <a:br>
                  <a:rPr lang="ar-AE" sz="1200">
                    <a:solidFill>
                      <a:schemeClr val="accent3"/>
                    </a:solidFill>
                    <a:latin typeface="Orbitron" panose="020B0604020202020204" charset="0"/>
                  </a:rPr>
                </a:br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                 </a:t>
                </a:r>
                <a:r>
                  <a:rPr lang="ar-AE" sz="1200">
                    <a:solidFill>
                      <a:schemeClr val="accent3"/>
                    </a:solidFill>
                    <a:latin typeface="Orbitron" panose="020B0604020202020204" charset="0"/>
                  </a:rPr>
                  <a:t> </a:t>
                </a:r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una secuencia de </a:t>
                </a:r>
                <a14:m>
                  <m:oMath xmlns:m="http://schemas.openxmlformats.org/officeDocument/2006/math">
                    <m:r>
                      <a:rPr lang="es-MX" sz="12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 vectores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ar-AE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ar-AE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ar-AE" sz="12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200">
                    <a:solidFill>
                      <a:schemeClr val="accent3"/>
                    </a:solidFill>
                    <a:latin typeface="Orbitron" panose="020B0604020202020204" charset="0"/>
                  </a:rPr>
                  <a:t> </a:t>
                </a:r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tal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ar-AE" sz="12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ar-AE" sz="12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≤…≤</m:t>
                    </m:r>
                    <m:sSub>
                      <m:sSubPr>
                        <m:ctrlP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ar-AE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ar-AE" sz="12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AE" sz="1200">
                    <a:solidFill>
                      <a:schemeClr val="accent3"/>
                    </a:solidFill>
                    <a:latin typeface="Orbitron" panose="020B0604020202020204" charset="0"/>
                  </a:rPr>
                  <a:t>,</a:t>
                </a:r>
                <a:br>
                  <a:rPr lang="ar-AE" sz="1200">
                    <a:solidFill>
                      <a:schemeClr val="accent3"/>
                    </a:solidFill>
                    <a:latin typeface="Orbitron" panose="020B0604020202020204" charset="0"/>
                  </a:rPr>
                </a:br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                 </a:t>
                </a:r>
                <a:r>
                  <a:rPr lang="ar-AE" sz="1200">
                    <a:solidFill>
                      <a:schemeClr val="accent3"/>
                    </a:solidFill>
                    <a:latin typeface="Orbitron" panose="020B0604020202020204" charset="0"/>
                  </a:rPr>
                  <a:t> </a:t>
                </a:r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las distancias mínimas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ar-AE" sz="1200">
                    <a:solidFill>
                      <a:schemeClr val="accent3"/>
                    </a:solidFill>
                    <a:latin typeface="Orbitron" panose="020B060402020202020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ar-AE" sz="1200">
                    <a:solidFill>
                      <a:schemeClr val="accent3"/>
                    </a:solidFill>
                    <a:latin typeface="Orbitron" panose="020B0604020202020204" charset="0"/>
                  </a:rPr>
                  <a:t>  </a:t>
                </a:r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entre dos estrellas de la secuencia</a:t>
                </a:r>
                <a:b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</a:br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                  1 y 2 respectivamente</a:t>
                </a:r>
                <a:endParaRPr lang="es-MX" sz="1200">
                  <a:solidFill>
                    <a:schemeClr val="accent2"/>
                  </a:solidFill>
                  <a:latin typeface="Orbitron" panose="020B0604020202020204" charset="0"/>
                </a:endParaRPr>
              </a:p>
            </p:txBody>
          </p:sp>
        </mc:Choice>
        <mc:Fallback xmlns="">
          <p:sp>
            <p:nvSpPr>
              <p:cNvPr id="3" name="Google Shape;1693;p42">
                <a:extLst>
                  <a:ext uri="{FF2B5EF4-FFF2-40B4-BE49-F238E27FC236}">
                    <a16:creationId xmlns:a16="http://schemas.microsoft.com/office/drawing/2014/main" id="{9C5D0D07-CD41-CAA2-5482-EB2B8E1ED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329" y="457201"/>
                <a:ext cx="6471339" cy="899796"/>
              </a:xfrm>
              <a:prstGeom prst="rect">
                <a:avLst/>
              </a:prstGeom>
              <a:blipFill>
                <a:blip r:embed="rId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E19498A-7922-134C-1A8E-9EE7BBCF8BDE}"/>
                  </a:ext>
                </a:extLst>
              </p:cNvPr>
              <p:cNvSpPr txBox="1"/>
              <p:nvPr/>
            </p:nvSpPr>
            <p:spPr>
              <a:xfrm>
                <a:off x="1337055" y="1271989"/>
                <a:ext cx="6663843" cy="52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200" b="1">
                    <a:solidFill>
                      <a:schemeClr val="accent2"/>
                    </a:solidFill>
                    <a:latin typeface="Orbitron" panose="020B0604020202020204" charset="0"/>
                  </a:rPr>
                  <a:t>Salida: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MX" sz="12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MX" sz="1200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s-MX" sz="12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s-MX" sz="1200" b="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s-MX" sz="12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s-MX" sz="1200" b="1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MX" sz="12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b="1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s-MX" sz="1200" b="1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s-MX" sz="12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MX" sz="12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MX" sz="12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s-MX" sz="12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MX" sz="12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MX" sz="120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 donde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MX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MX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MX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s-MX" sz="1200">
                    <a:solidFill>
                      <a:schemeClr val="accent3"/>
                    </a:solidFill>
                    <a:latin typeface="Orbitron" panose="020B0604020202020204" charset="0"/>
                  </a:rPr>
                  <a:t> es </a:t>
                </a:r>
                <a:r>
                  <a:rPr lang="es-MX" sz="1200" b="0">
                    <a:solidFill>
                      <a:schemeClr val="accent3"/>
                    </a:solidFill>
                    <a:latin typeface="Orbitron" panose="020B0604020202020204" charset="0"/>
                  </a:rPr>
                  <a:t>tal que </a:t>
                </a:r>
                <a14:m>
                  <m:oMath xmlns:m="http://schemas.openxmlformats.org/officeDocument/2006/math">
                    <m:r>
                      <a:rPr lang="es-MX" sz="12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s-MX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s-MX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s-MX" sz="12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⟨"/>
                        <m:endChr m:val="⟩"/>
                        <m:ctrlPr>
                          <a:rPr lang="es-MX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MX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MX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2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s-MX" sz="12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s-MX" sz="12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s-MX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s-MX" sz="12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⟨"/>
                        <m:endChr m:val="⟩"/>
                        <m:ctrlPr>
                          <a:rPr lang="es-MX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MX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MX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MX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MX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MX" sz="12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MX" sz="120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s-MX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br>
                  <a:rPr lang="es-MX" sz="1200" i="1">
                    <a:solidFill>
                      <a:schemeClr val="accent3"/>
                    </a:solidFill>
                    <a:latin typeface="Orbitron" panose="020B0604020202020204" charset="0"/>
                  </a:rPr>
                </a:br>
                <a:r>
                  <a:rPr lang="es-MX" sz="1200" i="1">
                    <a:solidFill>
                      <a:schemeClr val="accent3"/>
                    </a:solidFill>
                    <a:latin typeface="Orbitron" panose="020B0604020202020204" charset="0"/>
                  </a:rPr>
                  <a:t>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sz="12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s-MX" sz="12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MX" sz="1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MX" sz="1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MX" sz="1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MX" sz="1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acc>
                        <m:r>
                          <a:rPr lang="es-MX" sz="1200" b="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s-MX" sz="1200" b="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MX" sz="120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s-MX" sz="120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MX" sz="1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b="1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s-MX" sz="12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e>
                        </m:acc>
                        <m:r>
                          <a:rPr lang="es-MX" sz="12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2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MX" sz="12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s-MX" sz="12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s-MX" sz="1200" b="0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m:rPr>
                            <m:sty m:val="p"/>
                          </m:rPr>
                          <a:rPr lang="es-MX" sz="1200" b="0" i="0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s-MX" sz="1200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s-MX" sz="1200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s-MX" sz="12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sz="12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1200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s-MX" sz="1200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MX" sz="1200" b="0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1200" b="0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MX" sz="1200" b="0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1200" b="0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s-MX" sz="1200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MX" sz="1200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s-MX" sz="1200" b="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MX" sz="1200" b="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1200" b="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MX" sz="1200" b="0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MX" sz="1200" b="0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endParaRPr lang="es-MX" sz="1200">
                  <a:solidFill>
                    <a:schemeClr val="accent3"/>
                  </a:solidFill>
                  <a:latin typeface="Orbitron" panose="020B0604020202020204" charset="0"/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E19498A-7922-134C-1A8E-9EE7BBCF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055" y="1271989"/>
                <a:ext cx="6663843" cy="523092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50E071EE-C746-318F-B73D-4ACB77541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53" t="1056" r="11224" b="2453"/>
          <a:stretch/>
        </p:blipFill>
        <p:spPr>
          <a:xfrm>
            <a:off x="4054641" y="1823327"/>
            <a:ext cx="4920916" cy="3068842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ACD4B7F-A1CC-D1A6-1C6E-3FEBFB6E70CC}"/>
              </a:ext>
            </a:extLst>
          </p:cNvPr>
          <p:cNvCxnSpPr>
            <a:cxnSpLocks/>
          </p:cNvCxnSpPr>
          <p:nvPr/>
        </p:nvCxnSpPr>
        <p:spPr>
          <a:xfrm flipV="1">
            <a:off x="5173580" y="2035595"/>
            <a:ext cx="0" cy="2420287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B4F158A-FE76-765B-31DB-F7EC6EB1C965}"/>
              </a:ext>
            </a:extLst>
          </p:cNvPr>
          <p:cNvCxnSpPr>
            <a:cxnSpLocks/>
          </p:cNvCxnSpPr>
          <p:nvPr/>
        </p:nvCxnSpPr>
        <p:spPr>
          <a:xfrm>
            <a:off x="5293895" y="3593302"/>
            <a:ext cx="180473" cy="5888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77E1322-468B-44F2-768B-82EC0344E062}"/>
              </a:ext>
            </a:extLst>
          </p:cNvPr>
          <p:cNvCxnSpPr>
            <a:cxnSpLocks/>
          </p:cNvCxnSpPr>
          <p:nvPr/>
        </p:nvCxnSpPr>
        <p:spPr>
          <a:xfrm>
            <a:off x="4668977" y="2571750"/>
            <a:ext cx="420381" cy="36443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375;p66">
                <a:extLst>
                  <a:ext uri="{FF2B5EF4-FFF2-40B4-BE49-F238E27FC236}">
                    <a16:creationId xmlns:a16="http://schemas.microsoft.com/office/drawing/2014/main" id="{01AF95FD-3A1B-C3CE-B05E-6359A3E808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7408" y="1839486"/>
                <a:ext cx="2831440" cy="523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l">
                  <a:buFont typeface="Barlow"/>
                  <a:buNone/>
                </a:pPr>
                <a:r>
                  <a:rPr lang="es-MX" sz="1200"/>
                  <a:t>Del caso se tiene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MX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MX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s-MX" sz="1200" i="1"/>
              </a:p>
              <a:p>
                <a:pPr marL="0" indent="0" algn="l">
                  <a:buNone/>
                </a:pPr>
                <a:r>
                  <a:rPr lang="es-MX" sz="1200"/>
                  <a:t>Donde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MX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MX" sz="12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s-MX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s-MX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s-MX" sz="1200"/>
              </a:p>
            </p:txBody>
          </p:sp>
        </mc:Choice>
        <mc:Fallback xmlns="">
          <p:sp>
            <p:nvSpPr>
              <p:cNvPr id="35" name="Google Shape;3375;p66">
                <a:extLst>
                  <a:ext uri="{FF2B5EF4-FFF2-40B4-BE49-F238E27FC236}">
                    <a16:creationId xmlns:a16="http://schemas.microsoft.com/office/drawing/2014/main" id="{01AF95FD-3A1B-C3CE-B05E-6359A3E80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8" y="1839486"/>
                <a:ext cx="2831440" cy="523092"/>
              </a:xfrm>
              <a:prstGeom prst="rect">
                <a:avLst/>
              </a:prstGeom>
              <a:blipFill>
                <a:blip r:embed="rId6"/>
                <a:stretch>
                  <a:fillRect l="-216" b="-46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ángulo 35">
            <a:extLst>
              <a:ext uri="{FF2B5EF4-FFF2-40B4-BE49-F238E27FC236}">
                <a16:creationId xmlns:a16="http://schemas.microsoft.com/office/drawing/2014/main" id="{54938900-1312-2C0E-DBF4-31E048F8E680}"/>
              </a:ext>
            </a:extLst>
          </p:cNvPr>
          <p:cNvSpPr/>
          <p:nvPr/>
        </p:nvSpPr>
        <p:spPr>
          <a:xfrm rot="1303188">
            <a:off x="5687373" y="1355205"/>
            <a:ext cx="273133" cy="2361399"/>
          </a:xfrm>
          <a:prstGeom prst="rect">
            <a:avLst/>
          </a:prstGeom>
          <a:solidFill>
            <a:schemeClr val="accent6">
              <a:lumMod val="50000"/>
              <a:alpha val="25098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3375;p66">
                <a:extLst>
                  <a:ext uri="{FF2B5EF4-FFF2-40B4-BE49-F238E27FC236}">
                    <a16:creationId xmlns:a16="http://schemas.microsoft.com/office/drawing/2014/main" id="{2EEADBAA-2139-E64E-A8CD-06366C2D6C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548" y="2282462"/>
                <a:ext cx="2958104" cy="766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l">
                  <a:buNone/>
                </a:pPr>
                <a:r>
                  <a:rPr lang="es-MX" sz="1200"/>
                  <a:t>Para obtener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MX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2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MX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MX" sz="1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s-MX" sz="1200"/>
                  <a:t> generamos un área de búsqueda en un espacio de no más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MX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MX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s-MX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MX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s-MX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MX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s-MX" sz="1200"/>
                  <a:t> unidades horizontalmente</a:t>
                </a:r>
              </a:p>
            </p:txBody>
          </p:sp>
        </mc:Choice>
        <mc:Fallback xmlns="">
          <p:sp>
            <p:nvSpPr>
              <p:cNvPr id="38" name="Google Shape;3375;p66">
                <a:extLst>
                  <a:ext uri="{FF2B5EF4-FFF2-40B4-BE49-F238E27FC236}">
                    <a16:creationId xmlns:a16="http://schemas.microsoft.com/office/drawing/2014/main" id="{2EEADBAA-2139-E64E-A8CD-06366C2D6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48" y="2282462"/>
                <a:ext cx="2958104" cy="766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375;p66">
                <a:extLst>
                  <a:ext uri="{FF2B5EF4-FFF2-40B4-BE49-F238E27FC236}">
                    <a16:creationId xmlns:a16="http://schemas.microsoft.com/office/drawing/2014/main" id="{A171D852-3264-05B2-F729-A5A173F89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7408" y="2919991"/>
                <a:ext cx="2958104" cy="1346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l">
                  <a:buNone/>
                </a:pPr>
                <a:r>
                  <a:rPr lang="es-MX" sz="1200"/>
                  <a:t>El área de búsqueda es el área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ar-AE" sz="12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s-MX" sz="1200"/>
                  <a:t> hasta la recta que está a una distancia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MX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MX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s-MX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MX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s-MX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MX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s-MX" sz="1200"/>
                  <a:t> de él más el área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ar-AE" sz="12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MX" sz="1200"/>
                  <a:t> hasta la recta que está a una distancia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MX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MX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s-MX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MX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s-MX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MX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s-MX" sz="1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s-MX" sz="1200"/>
                  <a:t> de él, ambas rectas perpendiculares a el eje </a:t>
                </a:r>
                <a14:m>
                  <m:oMath xmlns:m="http://schemas.openxmlformats.org/officeDocument/2006/math">
                    <m:r>
                      <a:rPr lang="es-MX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s-MX" sz="1200"/>
              </a:p>
            </p:txBody>
          </p:sp>
        </mc:Choice>
        <mc:Fallback xmlns="">
          <p:sp>
            <p:nvSpPr>
              <p:cNvPr id="39" name="Google Shape;3375;p66">
                <a:extLst>
                  <a:ext uri="{FF2B5EF4-FFF2-40B4-BE49-F238E27FC236}">
                    <a16:creationId xmlns:a16="http://schemas.microsoft.com/office/drawing/2014/main" id="{A171D852-3264-05B2-F729-A5A173F89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8" y="2919991"/>
                <a:ext cx="2958104" cy="1346621"/>
              </a:xfrm>
              <a:prstGeom prst="rect">
                <a:avLst/>
              </a:prstGeom>
              <a:blipFill>
                <a:blip r:embed="rId8"/>
                <a:stretch>
                  <a:fillRect l="-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ángulo 39">
            <a:extLst>
              <a:ext uri="{FF2B5EF4-FFF2-40B4-BE49-F238E27FC236}">
                <a16:creationId xmlns:a16="http://schemas.microsoft.com/office/drawing/2014/main" id="{10AB2267-5D74-B342-12CB-14F949A1F1E8}"/>
              </a:ext>
            </a:extLst>
          </p:cNvPr>
          <p:cNvSpPr/>
          <p:nvPr/>
        </p:nvSpPr>
        <p:spPr>
          <a:xfrm>
            <a:off x="5175906" y="2139375"/>
            <a:ext cx="273133" cy="2361399"/>
          </a:xfrm>
          <a:prstGeom prst="rect">
            <a:avLst/>
          </a:prstGeom>
          <a:solidFill>
            <a:schemeClr val="accent6">
              <a:lumMod val="60000"/>
              <a:lumOff val="40000"/>
              <a:alpha val="25098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DA03DC12-FEA7-4F79-9414-30490159F4F7}"/>
              </a:ext>
            </a:extLst>
          </p:cNvPr>
          <p:cNvSpPr/>
          <p:nvPr/>
        </p:nvSpPr>
        <p:spPr>
          <a:xfrm>
            <a:off x="4970113" y="2139374"/>
            <a:ext cx="273133" cy="2361399"/>
          </a:xfrm>
          <a:prstGeom prst="rect">
            <a:avLst/>
          </a:prstGeom>
          <a:solidFill>
            <a:schemeClr val="accent6">
              <a:lumMod val="50000"/>
              <a:alpha val="25098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375;p66">
                <a:extLst>
                  <a:ext uri="{FF2B5EF4-FFF2-40B4-BE49-F238E27FC236}">
                    <a16:creationId xmlns:a16="http://schemas.microsoft.com/office/drawing/2014/main" id="{81626382-BC09-F6C3-1443-EB20E964EB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7408" y="4086499"/>
                <a:ext cx="2831440" cy="73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l">
                  <a:buNone/>
                </a:pPr>
                <a:r>
                  <a:rPr lang="es-MX" sz="1200"/>
                  <a:t>Se busca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MX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s-MX" sz="12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MX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s-MX" sz="1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es-MX" sz="1200"/>
                  <a:t> por fuerza bruta comparando 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s-MX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s-MX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200"/>
                  <a:t>solamente con todos los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s-MX" sz="1200" b="1" i="1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endParaRPr lang="es-MX" sz="1200"/>
              </a:p>
            </p:txBody>
          </p:sp>
        </mc:Choice>
        <mc:Fallback xmlns="">
          <p:sp>
            <p:nvSpPr>
              <p:cNvPr id="42" name="Google Shape;3375;p66">
                <a:extLst>
                  <a:ext uri="{FF2B5EF4-FFF2-40B4-BE49-F238E27FC236}">
                    <a16:creationId xmlns:a16="http://schemas.microsoft.com/office/drawing/2014/main" id="{81626382-BC09-F6C3-1443-EB20E964E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8" y="4086499"/>
                <a:ext cx="2831440" cy="737525"/>
              </a:xfrm>
              <a:prstGeom prst="rect">
                <a:avLst/>
              </a:prstGeom>
              <a:blipFill>
                <a:blip r:embed="rId9"/>
                <a:stretch>
                  <a:fillRect l="-216" b="-16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86DF4D80-C045-21F3-2D86-B91E00120D42}"/>
              </a:ext>
            </a:extLst>
          </p:cNvPr>
          <p:cNvCxnSpPr>
            <a:cxnSpLocks/>
          </p:cNvCxnSpPr>
          <p:nvPr/>
        </p:nvCxnSpPr>
        <p:spPr>
          <a:xfrm flipV="1">
            <a:off x="5132847" y="3593302"/>
            <a:ext cx="127282" cy="5970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A71ECC22-D5F5-0815-8A98-99D4B5658C8C}"/>
              </a:ext>
            </a:extLst>
          </p:cNvPr>
          <p:cNvCxnSpPr>
            <a:cxnSpLocks/>
          </p:cNvCxnSpPr>
          <p:nvPr/>
        </p:nvCxnSpPr>
        <p:spPr>
          <a:xfrm flipV="1">
            <a:off x="5130522" y="2936187"/>
            <a:ext cx="181950" cy="12541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581BE0D9-4798-7C4D-3AE7-76772D40FD21}"/>
              </a:ext>
            </a:extLst>
          </p:cNvPr>
          <p:cNvCxnSpPr/>
          <p:nvPr/>
        </p:nvCxnSpPr>
        <p:spPr>
          <a:xfrm>
            <a:off x="5106679" y="2936187"/>
            <a:ext cx="187216" cy="657114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DF804F2B-B754-D553-AC0C-32B0A870DD3C}"/>
              </a:ext>
            </a:extLst>
          </p:cNvPr>
          <p:cNvCxnSpPr>
            <a:cxnSpLocks/>
          </p:cNvCxnSpPr>
          <p:nvPr/>
        </p:nvCxnSpPr>
        <p:spPr>
          <a:xfrm>
            <a:off x="5103915" y="2936187"/>
            <a:ext cx="218460" cy="32024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Google Shape;3375;p66">
                <a:extLst>
                  <a:ext uri="{FF2B5EF4-FFF2-40B4-BE49-F238E27FC236}">
                    <a16:creationId xmlns:a16="http://schemas.microsoft.com/office/drawing/2014/main" id="{B390FDE8-B747-A118-04A3-7F6F9744E9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8718" y="1942262"/>
                <a:ext cx="2831440" cy="523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●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○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600"/>
                  <a:buFont typeface="Barlow"/>
                  <a:buChar char="■"/>
                  <a:defRPr sz="1600" b="0" i="0" u="none" strike="noStrike" cap="none">
                    <a:solidFill>
                      <a:schemeClr val="accent3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MX" sz="12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MX" sz="12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2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s-MX" sz="12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MX" sz="12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2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s-MX" sz="12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acc>
                      <m:r>
                        <a:rPr lang="es-MX" sz="12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2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sz="12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12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MX" sz="12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s-MX" sz="12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s-MX" sz="12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MX" sz="12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s-MX" sz="12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12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2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MX" sz="12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MX" sz="12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MX" sz="12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2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MX" sz="12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MX" sz="12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2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MX" sz="12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12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MX" sz="12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s-MX" sz="120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Google Shape;3375;p66">
                <a:extLst>
                  <a:ext uri="{FF2B5EF4-FFF2-40B4-BE49-F238E27FC236}">
                    <a16:creationId xmlns:a16="http://schemas.microsoft.com/office/drawing/2014/main" id="{B390FDE8-B747-A118-04A3-7F6F9744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18" y="1942262"/>
                <a:ext cx="2831440" cy="5230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695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6" grpId="1" animBg="1"/>
      <p:bldP spid="38" grpId="0"/>
      <p:bldP spid="39" grpId="0"/>
      <p:bldP spid="40" grpId="0" animBg="1"/>
      <p:bldP spid="41" grpId="0" animBg="1"/>
      <p:bldP spid="42" grpId="0"/>
      <p:bldP spid="5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52"/>
          <p:cNvSpPr txBox="1">
            <a:spLocks noGrp="1"/>
          </p:cNvSpPr>
          <p:nvPr>
            <p:ph type="title"/>
          </p:nvPr>
        </p:nvSpPr>
        <p:spPr>
          <a:xfrm flipH="1">
            <a:off x="1406055" y="1414725"/>
            <a:ext cx="4966718" cy="8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</a:t>
            </a:r>
            <a:endParaRPr/>
          </a:p>
        </p:txBody>
      </p:sp>
      <p:sp>
        <p:nvSpPr>
          <p:cNvPr id="2422" name="Google Shape;2422;p52"/>
          <p:cNvSpPr txBox="1">
            <a:spLocks noGrp="1"/>
          </p:cNvSpPr>
          <p:nvPr>
            <p:ph type="subTitle" idx="1"/>
          </p:nvPr>
        </p:nvSpPr>
        <p:spPr>
          <a:xfrm flipH="1">
            <a:off x="2269973" y="2254376"/>
            <a:ext cx="4102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Ultimo refinamiento y códificacion en lenguaje de programación C</a:t>
            </a:r>
            <a:endParaRPr/>
          </a:p>
        </p:txBody>
      </p:sp>
      <p:sp>
        <p:nvSpPr>
          <p:cNvPr id="2423" name="Google Shape;2423;p52"/>
          <p:cNvSpPr txBox="1">
            <a:spLocks noGrp="1"/>
          </p:cNvSpPr>
          <p:nvPr>
            <p:ph type="title" idx="2"/>
          </p:nvPr>
        </p:nvSpPr>
        <p:spPr>
          <a:xfrm flipH="1">
            <a:off x="6372850" y="1507024"/>
            <a:ext cx="2159400" cy="12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424" name="Google Shape;2424;p52"/>
          <p:cNvGrpSpPr/>
          <p:nvPr/>
        </p:nvGrpSpPr>
        <p:grpSpPr>
          <a:xfrm>
            <a:off x="-371819" y="3098839"/>
            <a:ext cx="2667669" cy="2547169"/>
            <a:chOff x="-371804" y="2876411"/>
            <a:chExt cx="2900586" cy="2769866"/>
          </a:xfrm>
        </p:grpSpPr>
        <p:sp>
          <p:nvSpPr>
            <p:cNvPr id="2425" name="Google Shape;2425;p52"/>
            <p:cNvSpPr/>
            <p:nvPr/>
          </p:nvSpPr>
          <p:spPr>
            <a:xfrm rot="2945883">
              <a:off x="115565" y="3894525"/>
              <a:ext cx="905361" cy="1703505"/>
            </a:xfrm>
            <a:prstGeom prst="trapezoid">
              <a:avLst>
                <a:gd name="adj" fmla="val 31712"/>
              </a:avLst>
            </a:prstGeom>
            <a:solidFill>
              <a:srgbClr val="FEFF97">
                <a:alpha val="7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6" name="Google Shape;2426;p52"/>
            <p:cNvCxnSpPr/>
            <p:nvPr/>
          </p:nvCxnSpPr>
          <p:spPr>
            <a:xfrm rot="10800000" flipH="1">
              <a:off x="414440" y="4111530"/>
              <a:ext cx="607800" cy="376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27" name="Google Shape;2427;p52"/>
            <p:cNvGrpSpPr/>
            <p:nvPr/>
          </p:nvGrpSpPr>
          <p:grpSpPr>
            <a:xfrm rot="5400000">
              <a:off x="737402" y="2875010"/>
              <a:ext cx="1789977" cy="1792780"/>
              <a:chOff x="1690910" y="933688"/>
              <a:chExt cx="1569742" cy="1572063"/>
            </a:xfrm>
          </p:grpSpPr>
          <p:sp>
            <p:nvSpPr>
              <p:cNvPr id="2428" name="Google Shape;2428;p52"/>
              <p:cNvSpPr/>
              <p:nvPr/>
            </p:nvSpPr>
            <p:spPr>
              <a:xfrm>
                <a:off x="2687370" y="1932487"/>
                <a:ext cx="328775" cy="328794"/>
              </a:xfrm>
              <a:custGeom>
                <a:avLst/>
                <a:gdLst/>
                <a:ahLst/>
                <a:cxnLst/>
                <a:rect l="l" t="t" r="r" b="b"/>
                <a:pathLst>
                  <a:path w="17288" h="17289" extrusionOk="0">
                    <a:moveTo>
                      <a:pt x="9513" y="1"/>
                    </a:moveTo>
                    <a:lnTo>
                      <a:pt x="6540" y="6495"/>
                    </a:lnTo>
                    <a:lnTo>
                      <a:pt x="1" y="9513"/>
                    </a:lnTo>
                    <a:lnTo>
                      <a:pt x="3613" y="17288"/>
                    </a:lnTo>
                    <a:lnTo>
                      <a:pt x="10473" y="10474"/>
                    </a:lnTo>
                    <a:lnTo>
                      <a:pt x="17288" y="3614"/>
                    </a:lnTo>
                    <a:lnTo>
                      <a:pt x="95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52"/>
              <p:cNvSpPr/>
              <p:nvPr/>
            </p:nvSpPr>
            <p:spPr>
              <a:xfrm>
                <a:off x="2811745" y="1984672"/>
                <a:ext cx="158302" cy="147005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7730" extrusionOk="0">
                    <a:moveTo>
                      <a:pt x="1692" y="1"/>
                    </a:moveTo>
                    <a:lnTo>
                      <a:pt x="0" y="3751"/>
                    </a:lnTo>
                    <a:lnTo>
                      <a:pt x="3933" y="7730"/>
                    </a:lnTo>
                    <a:lnTo>
                      <a:pt x="8324" y="3294"/>
                    </a:lnTo>
                    <a:lnTo>
                      <a:pt x="1692" y="1"/>
                    </a:lnTo>
                    <a:close/>
                  </a:path>
                </a:pathLst>
              </a:custGeom>
              <a:solidFill>
                <a:srgbClr val="000000">
                  <a:alpha val="31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52"/>
              <p:cNvSpPr/>
              <p:nvPr/>
            </p:nvSpPr>
            <p:spPr>
              <a:xfrm>
                <a:off x="2091609" y="2193408"/>
                <a:ext cx="446189" cy="300077"/>
              </a:xfrm>
              <a:custGeom>
                <a:avLst/>
                <a:gdLst/>
                <a:ahLst/>
                <a:cxnLst/>
                <a:rect l="l" t="t" r="r" b="b"/>
                <a:pathLst>
                  <a:path w="23462" h="15779" extrusionOk="0">
                    <a:moveTo>
                      <a:pt x="21220" y="1"/>
                    </a:moveTo>
                    <a:lnTo>
                      <a:pt x="5991" y="367"/>
                    </a:lnTo>
                    <a:cubicBezTo>
                      <a:pt x="0" y="10520"/>
                      <a:pt x="23461" y="15779"/>
                      <a:pt x="23461" y="15779"/>
                    </a:cubicBezTo>
                    <a:cubicBezTo>
                      <a:pt x="23461" y="15779"/>
                      <a:pt x="16007" y="5855"/>
                      <a:pt x="21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52"/>
              <p:cNvSpPr/>
              <p:nvPr/>
            </p:nvSpPr>
            <p:spPr>
              <a:xfrm>
                <a:off x="2205543" y="2194282"/>
                <a:ext cx="332255" cy="300077"/>
              </a:xfrm>
              <a:custGeom>
                <a:avLst/>
                <a:gdLst/>
                <a:ahLst/>
                <a:cxnLst/>
                <a:rect l="l" t="t" r="r" b="b"/>
                <a:pathLst>
                  <a:path w="17471" h="15779" extrusionOk="0">
                    <a:moveTo>
                      <a:pt x="15229" y="1"/>
                    </a:moveTo>
                    <a:lnTo>
                      <a:pt x="0" y="321"/>
                    </a:lnTo>
                    <a:lnTo>
                      <a:pt x="6403" y="4711"/>
                    </a:lnTo>
                    <a:cubicBezTo>
                      <a:pt x="6403" y="4711"/>
                      <a:pt x="8369" y="12303"/>
                      <a:pt x="17470" y="15779"/>
                    </a:cubicBezTo>
                    <a:cubicBezTo>
                      <a:pt x="17470" y="15779"/>
                      <a:pt x="10016" y="5854"/>
                      <a:pt x="15229" y="1"/>
                    </a:cubicBezTo>
                    <a:close/>
                  </a:path>
                </a:pathLst>
              </a:custGeom>
              <a:solidFill>
                <a:srgbClr val="000000">
                  <a:alpha val="31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52"/>
              <p:cNvSpPr/>
              <p:nvPr/>
            </p:nvSpPr>
            <p:spPr>
              <a:xfrm>
                <a:off x="2949165" y="1431776"/>
                <a:ext cx="300077" cy="350283"/>
              </a:xfrm>
              <a:custGeom>
                <a:avLst/>
                <a:gdLst/>
                <a:ahLst/>
                <a:cxnLst/>
                <a:rect l="l" t="t" r="r" b="b"/>
                <a:pathLst>
                  <a:path w="15779" h="18419" extrusionOk="0">
                    <a:moveTo>
                      <a:pt x="3603" y="1"/>
                    </a:moveTo>
                    <a:cubicBezTo>
                      <a:pt x="2572" y="1"/>
                      <a:pt x="1478" y="306"/>
                      <a:pt x="320" y="994"/>
                    </a:cubicBezTo>
                    <a:lnTo>
                      <a:pt x="0" y="16223"/>
                    </a:lnTo>
                    <a:cubicBezTo>
                      <a:pt x="1512" y="14866"/>
                      <a:pt x="3306" y="14364"/>
                      <a:pt x="5132" y="14364"/>
                    </a:cubicBezTo>
                    <a:cubicBezTo>
                      <a:pt x="10323" y="14364"/>
                      <a:pt x="15778" y="18418"/>
                      <a:pt x="15778" y="18418"/>
                    </a:cubicBezTo>
                    <a:cubicBezTo>
                      <a:pt x="15778" y="18418"/>
                      <a:pt x="11614" y="1"/>
                      <a:pt x="36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52"/>
              <p:cNvSpPr/>
              <p:nvPr/>
            </p:nvSpPr>
            <p:spPr>
              <a:xfrm>
                <a:off x="2949165" y="1450660"/>
                <a:ext cx="300933" cy="331399"/>
              </a:xfrm>
              <a:custGeom>
                <a:avLst/>
                <a:gdLst/>
                <a:ahLst/>
                <a:cxnLst/>
                <a:rect l="l" t="t" r="r" b="b"/>
                <a:pathLst>
                  <a:path w="15824" h="17426" extrusionOk="0">
                    <a:moveTo>
                      <a:pt x="320" y="1"/>
                    </a:moveTo>
                    <a:lnTo>
                      <a:pt x="0" y="15230"/>
                    </a:lnTo>
                    <a:cubicBezTo>
                      <a:pt x="1512" y="13873"/>
                      <a:pt x="3306" y="13371"/>
                      <a:pt x="5133" y="13371"/>
                    </a:cubicBezTo>
                    <a:cubicBezTo>
                      <a:pt x="10326" y="13371"/>
                      <a:pt x="15790" y="17425"/>
                      <a:pt x="15824" y="17425"/>
                    </a:cubicBezTo>
                    <a:cubicBezTo>
                      <a:pt x="12302" y="8324"/>
                      <a:pt x="4756" y="6403"/>
                      <a:pt x="4756" y="6403"/>
                    </a:cubicBez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>
                  <a:alpha val="31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52"/>
              <p:cNvSpPr/>
              <p:nvPr/>
            </p:nvSpPr>
            <p:spPr>
              <a:xfrm>
                <a:off x="1703709" y="947952"/>
                <a:ext cx="1349843" cy="1288949"/>
              </a:xfrm>
              <a:custGeom>
                <a:avLst/>
                <a:gdLst/>
                <a:ahLst/>
                <a:cxnLst/>
                <a:rect l="l" t="t" r="r" b="b"/>
                <a:pathLst>
                  <a:path w="70979" h="67777" extrusionOk="0">
                    <a:moveTo>
                      <a:pt x="0" y="1"/>
                    </a:moveTo>
                    <a:cubicBezTo>
                      <a:pt x="0" y="1"/>
                      <a:pt x="2744" y="44637"/>
                      <a:pt x="18980" y="60872"/>
                    </a:cubicBezTo>
                    <a:cubicBezTo>
                      <a:pt x="23592" y="65506"/>
                      <a:pt x="29768" y="67777"/>
                      <a:pt x="36218" y="67777"/>
                    </a:cubicBezTo>
                    <a:cubicBezTo>
                      <a:pt x="43901" y="67777"/>
                      <a:pt x="51975" y="64555"/>
                      <a:pt x="58264" y="58265"/>
                    </a:cubicBezTo>
                    <a:cubicBezTo>
                      <a:pt x="69789" y="46740"/>
                      <a:pt x="70978" y="29133"/>
                      <a:pt x="60825" y="19026"/>
                    </a:cubicBezTo>
                    <a:cubicBezTo>
                      <a:pt x="44636" y="279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52"/>
              <p:cNvSpPr/>
              <p:nvPr/>
            </p:nvSpPr>
            <p:spPr>
              <a:xfrm>
                <a:off x="1703709" y="947952"/>
                <a:ext cx="495767" cy="496642"/>
              </a:xfrm>
              <a:custGeom>
                <a:avLst/>
                <a:gdLst/>
                <a:ahLst/>
                <a:cxnLst/>
                <a:rect l="l" t="t" r="r" b="b"/>
                <a:pathLst>
                  <a:path w="26069" h="2611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1" y="8782"/>
                      <a:pt x="1921" y="17517"/>
                      <a:pt x="3750" y="26115"/>
                    </a:cubicBezTo>
                    <a:cubicBezTo>
                      <a:pt x="8552" y="23691"/>
                      <a:pt x="12943" y="20535"/>
                      <a:pt x="16693" y="16739"/>
                    </a:cubicBezTo>
                    <a:cubicBezTo>
                      <a:pt x="20534" y="12989"/>
                      <a:pt x="23690" y="8599"/>
                      <a:pt x="26068" y="3797"/>
                    </a:cubicBezTo>
                    <a:cubicBezTo>
                      <a:pt x="17470" y="1967"/>
                      <a:pt x="8735" y="687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52"/>
              <p:cNvSpPr/>
              <p:nvPr/>
            </p:nvSpPr>
            <p:spPr>
              <a:xfrm>
                <a:off x="2115096" y="1328035"/>
                <a:ext cx="687977" cy="687977"/>
              </a:xfrm>
              <a:custGeom>
                <a:avLst/>
                <a:gdLst/>
                <a:ahLst/>
                <a:cxnLst/>
                <a:rect l="l" t="t" r="r" b="b"/>
                <a:pathLst>
                  <a:path w="36176" h="36176" extrusionOk="0">
                    <a:moveTo>
                      <a:pt x="18110" y="0"/>
                    </a:moveTo>
                    <a:cubicBezTo>
                      <a:pt x="8095" y="0"/>
                      <a:pt x="0" y="8095"/>
                      <a:pt x="0" y="18065"/>
                    </a:cubicBezTo>
                    <a:cubicBezTo>
                      <a:pt x="0" y="28081"/>
                      <a:pt x="8095" y="36175"/>
                      <a:pt x="18110" y="36175"/>
                    </a:cubicBezTo>
                    <a:cubicBezTo>
                      <a:pt x="28080" y="36175"/>
                      <a:pt x="36175" y="28081"/>
                      <a:pt x="36175" y="18065"/>
                    </a:cubicBezTo>
                    <a:cubicBezTo>
                      <a:pt x="36175" y="8095"/>
                      <a:pt x="28080" y="0"/>
                      <a:pt x="18110" y="0"/>
                    </a:cubicBezTo>
                    <a:close/>
                  </a:path>
                </a:pathLst>
              </a:custGeom>
              <a:solidFill>
                <a:srgbClr val="000000">
                  <a:alpha val="31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52"/>
              <p:cNvSpPr/>
              <p:nvPr/>
            </p:nvSpPr>
            <p:spPr>
              <a:xfrm>
                <a:off x="2105530" y="1350647"/>
                <a:ext cx="641879" cy="641879"/>
              </a:xfrm>
              <a:custGeom>
                <a:avLst/>
                <a:gdLst/>
                <a:ahLst/>
                <a:cxnLst/>
                <a:rect l="l" t="t" r="r" b="b"/>
                <a:pathLst>
                  <a:path w="33752" h="33752" extrusionOk="0">
                    <a:moveTo>
                      <a:pt x="16876" y="0"/>
                    </a:moveTo>
                    <a:cubicBezTo>
                      <a:pt x="7592" y="0"/>
                      <a:pt x="0" y="7592"/>
                      <a:pt x="0" y="16876"/>
                    </a:cubicBezTo>
                    <a:cubicBezTo>
                      <a:pt x="0" y="26206"/>
                      <a:pt x="7592" y="33751"/>
                      <a:pt x="16876" y="33751"/>
                    </a:cubicBezTo>
                    <a:cubicBezTo>
                      <a:pt x="26205" y="33751"/>
                      <a:pt x="33751" y="26206"/>
                      <a:pt x="33751" y="16876"/>
                    </a:cubicBezTo>
                    <a:cubicBezTo>
                      <a:pt x="33751" y="7592"/>
                      <a:pt x="26205" y="0"/>
                      <a:pt x="16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52"/>
              <p:cNvSpPr/>
              <p:nvPr/>
            </p:nvSpPr>
            <p:spPr>
              <a:xfrm>
                <a:off x="2226405" y="1471541"/>
                <a:ext cx="400965" cy="400965"/>
              </a:xfrm>
              <a:custGeom>
                <a:avLst/>
                <a:gdLst/>
                <a:ahLst/>
                <a:cxnLst/>
                <a:rect l="l" t="t" r="r" b="b"/>
                <a:pathLst>
                  <a:path w="21084" h="21084" extrusionOk="0">
                    <a:moveTo>
                      <a:pt x="10520" y="0"/>
                    </a:moveTo>
                    <a:cubicBezTo>
                      <a:pt x="4711" y="0"/>
                      <a:pt x="1" y="4711"/>
                      <a:pt x="1" y="10519"/>
                    </a:cubicBezTo>
                    <a:cubicBezTo>
                      <a:pt x="1" y="16373"/>
                      <a:pt x="4711" y="21083"/>
                      <a:pt x="10520" y="21083"/>
                    </a:cubicBezTo>
                    <a:cubicBezTo>
                      <a:pt x="16373" y="21083"/>
                      <a:pt x="21084" y="16373"/>
                      <a:pt x="21084" y="10519"/>
                    </a:cubicBezTo>
                    <a:cubicBezTo>
                      <a:pt x="21084" y="4711"/>
                      <a:pt x="16373" y="0"/>
                      <a:pt x="10520" y="0"/>
                    </a:cubicBezTo>
                    <a:close/>
                  </a:path>
                </a:pathLst>
              </a:custGeom>
              <a:solidFill>
                <a:srgbClr val="76A9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52"/>
              <p:cNvSpPr/>
              <p:nvPr/>
            </p:nvSpPr>
            <p:spPr>
              <a:xfrm>
                <a:off x="2245556" y="1593520"/>
                <a:ext cx="193959" cy="145046"/>
              </a:xfrm>
              <a:custGeom>
                <a:avLst/>
                <a:gdLst/>
                <a:ahLst/>
                <a:cxnLst/>
                <a:rect l="l" t="t" r="r" b="b"/>
                <a:pathLst>
                  <a:path w="10199" h="7627" extrusionOk="0">
                    <a:moveTo>
                      <a:pt x="5105" y="0"/>
                    </a:moveTo>
                    <a:cubicBezTo>
                      <a:pt x="4127" y="0"/>
                      <a:pt x="3156" y="378"/>
                      <a:pt x="2424" y="1132"/>
                    </a:cubicBezTo>
                    <a:cubicBezTo>
                      <a:pt x="0" y="3510"/>
                      <a:pt x="1738" y="7626"/>
                      <a:pt x="5122" y="7626"/>
                    </a:cubicBezTo>
                    <a:cubicBezTo>
                      <a:pt x="8506" y="7626"/>
                      <a:pt x="10199" y="3510"/>
                      <a:pt x="7820" y="1132"/>
                    </a:cubicBezTo>
                    <a:cubicBezTo>
                      <a:pt x="7066" y="378"/>
                      <a:pt x="6083" y="0"/>
                      <a:pt x="5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52"/>
              <p:cNvSpPr/>
              <p:nvPr/>
            </p:nvSpPr>
            <p:spPr>
              <a:xfrm>
                <a:off x="2389062" y="1639618"/>
                <a:ext cx="104387" cy="78067"/>
              </a:xfrm>
              <a:custGeom>
                <a:avLst/>
                <a:gdLst/>
                <a:ahLst/>
                <a:cxnLst/>
                <a:rect l="l" t="t" r="r" b="b"/>
                <a:pathLst>
                  <a:path w="5489" h="4105" extrusionOk="0">
                    <a:moveTo>
                      <a:pt x="2744" y="0"/>
                    </a:moveTo>
                    <a:cubicBezTo>
                      <a:pt x="2218" y="0"/>
                      <a:pt x="1692" y="195"/>
                      <a:pt x="1281" y="583"/>
                    </a:cubicBezTo>
                    <a:cubicBezTo>
                      <a:pt x="0" y="1864"/>
                      <a:pt x="915" y="4105"/>
                      <a:pt x="2744" y="4105"/>
                    </a:cubicBezTo>
                    <a:cubicBezTo>
                      <a:pt x="4573" y="4105"/>
                      <a:pt x="5488" y="1864"/>
                      <a:pt x="4207" y="583"/>
                    </a:cubicBezTo>
                    <a:cubicBezTo>
                      <a:pt x="3796" y="195"/>
                      <a:pt x="3270" y="0"/>
                      <a:pt x="2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52"/>
              <p:cNvSpPr/>
              <p:nvPr/>
            </p:nvSpPr>
            <p:spPr>
              <a:xfrm>
                <a:off x="1703709" y="947952"/>
                <a:ext cx="1312436" cy="819312"/>
              </a:xfrm>
              <a:custGeom>
                <a:avLst/>
                <a:gdLst/>
                <a:ahLst/>
                <a:cxnLst/>
                <a:rect l="l" t="t" r="r" b="b"/>
                <a:pathLst>
                  <a:path w="69012" h="4308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2761" y="12349"/>
                      <a:pt x="66130" y="21999"/>
                      <a:pt x="66908" y="43082"/>
                    </a:cubicBezTo>
                    <a:cubicBezTo>
                      <a:pt x="69012" y="34301"/>
                      <a:pt x="67091" y="25246"/>
                      <a:pt x="60825" y="19026"/>
                    </a:cubicBezTo>
                    <a:cubicBezTo>
                      <a:pt x="44636" y="279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31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52"/>
              <p:cNvSpPr/>
              <p:nvPr/>
            </p:nvSpPr>
            <p:spPr>
              <a:xfrm>
                <a:off x="1760229" y="1185385"/>
                <a:ext cx="610576" cy="999389"/>
              </a:xfrm>
              <a:custGeom>
                <a:avLst/>
                <a:gdLst/>
                <a:ahLst/>
                <a:cxnLst/>
                <a:rect l="l" t="t" r="r" b="b"/>
                <a:pathLst>
                  <a:path w="32106" h="52551" extrusionOk="0">
                    <a:moveTo>
                      <a:pt x="1" y="1"/>
                    </a:moveTo>
                    <a:cubicBezTo>
                      <a:pt x="1" y="2"/>
                      <a:pt x="7450" y="52550"/>
                      <a:pt x="31852" y="52550"/>
                    </a:cubicBezTo>
                    <a:cubicBezTo>
                      <a:pt x="31936" y="52550"/>
                      <a:pt x="32021" y="52550"/>
                      <a:pt x="32106" y="52549"/>
                    </a:cubicBezTo>
                    <a:cubicBezTo>
                      <a:pt x="32106" y="52549"/>
                      <a:pt x="12440" y="4042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52"/>
              <p:cNvSpPr/>
              <p:nvPr/>
            </p:nvSpPr>
            <p:spPr>
              <a:xfrm>
                <a:off x="2793469" y="2160374"/>
                <a:ext cx="13940" cy="1131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95" extrusionOk="0">
                    <a:moveTo>
                      <a:pt x="367" y="0"/>
                    </a:moveTo>
                    <a:cubicBezTo>
                      <a:pt x="1" y="0"/>
                      <a:pt x="1" y="595"/>
                      <a:pt x="367" y="595"/>
                    </a:cubicBezTo>
                    <a:cubicBezTo>
                      <a:pt x="733" y="595"/>
                      <a:pt x="733" y="0"/>
                      <a:pt x="36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52"/>
              <p:cNvSpPr/>
              <p:nvPr/>
            </p:nvSpPr>
            <p:spPr>
              <a:xfrm>
                <a:off x="2899587" y="2022954"/>
                <a:ext cx="13940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49" extrusionOk="0">
                    <a:moveTo>
                      <a:pt x="366" y="0"/>
                    </a:moveTo>
                    <a:cubicBezTo>
                      <a:pt x="0" y="0"/>
                      <a:pt x="0" y="549"/>
                      <a:pt x="366" y="549"/>
                    </a:cubicBezTo>
                    <a:cubicBezTo>
                      <a:pt x="732" y="549"/>
                      <a:pt x="732" y="0"/>
                      <a:pt x="36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52"/>
              <p:cNvSpPr/>
              <p:nvPr/>
            </p:nvSpPr>
            <p:spPr>
              <a:xfrm>
                <a:off x="2799574" y="2102086"/>
                <a:ext cx="14796" cy="1133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96" extrusionOk="0">
                    <a:moveTo>
                      <a:pt x="412" y="1"/>
                    </a:moveTo>
                    <a:cubicBezTo>
                      <a:pt x="0" y="1"/>
                      <a:pt x="0" y="595"/>
                      <a:pt x="412" y="595"/>
                    </a:cubicBezTo>
                    <a:cubicBezTo>
                      <a:pt x="778" y="595"/>
                      <a:pt x="778" y="1"/>
                      <a:pt x="41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52"/>
              <p:cNvSpPr/>
              <p:nvPr/>
            </p:nvSpPr>
            <p:spPr>
              <a:xfrm>
                <a:off x="2398628" y="2388242"/>
                <a:ext cx="14796" cy="1131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95" extrusionOk="0">
                    <a:moveTo>
                      <a:pt x="366" y="0"/>
                    </a:moveTo>
                    <a:cubicBezTo>
                      <a:pt x="0" y="0"/>
                      <a:pt x="0" y="595"/>
                      <a:pt x="366" y="595"/>
                    </a:cubicBezTo>
                    <a:cubicBezTo>
                      <a:pt x="778" y="595"/>
                      <a:pt x="778" y="0"/>
                      <a:pt x="36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52"/>
              <p:cNvSpPr/>
              <p:nvPr/>
            </p:nvSpPr>
            <p:spPr>
              <a:xfrm>
                <a:off x="2385582" y="2370841"/>
                <a:ext cx="14796" cy="1133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96" extrusionOk="0">
                    <a:moveTo>
                      <a:pt x="366" y="0"/>
                    </a:moveTo>
                    <a:cubicBezTo>
                      <a:pt x="0" y="0"/>
                      <a:pt x="0" y="595"/>
                      <a:pt x="366" y="595"/>
                    </a:cubicBezTo>
                    <a:cubicBezTo>
                      <a:pt x="778" y="595"/>
                      <a:pt x="778" y="0"/>
                      <a:pt x="36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52"/>
              <p:cNvSpPr/>
              <p:nvPr/>
            </p:nvSpPr>
            <p:spPr>
              <a:xfrm>
                <a:off x="2384707" y="2259512"/>
                <a:ext cx="13940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50" extrusionOk="0">
                    <a:moveTo>
                      <a:pt x="366" y="1"/>
                    </a:moveTo>
                    <a:cubicBezTo>
                      <a:pt x="0" y="1"/>
                      <a:pt x="0" y="549"/>
                      <a:pt x="366" y="549"/>
                    </a:cubicBezTo>
                    <a:cubicBezTo>
                      <a:pt x="732" y="549"/>
                      <a:pt x="732" y="1"/>
                      <a:pt x="366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52"/>
              <p:cNvSpPr/>
              <p:nvPr/>
            </p:nvSpPr>
            <p:spPr>
              <a:xfrm>
                <a:off x="3071790" y="1582870"/>
                <a:ext cx="14815" cy="1131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595" extrusionOk="0">
                    <a:moveTo>
                      <a:pt x="366" y="0"/>
                    </a:moveTo>
                    <a:cubicBezTo>
                      <a:pt x="1" y="0"/>
                      <a:pt x="1" y="595"/>
                      <a:pt x="366" y="595"/>
                    </a:cubicBezTo>
                    <a:cubicBezTo>
                      <a:pt x="778" y="595"/>
                      <a:pt x="778" y="0"/>
                      <a:pt x="36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52"/>
              <p:cNvSpPr/>
              <p:nvPr/>
            </p:nvSpPr>
            <p:spPr>
              <a:xfrm>
                <a:off x="3085711" y="1592436"/>
                <a:ext cx="14796" cy="1131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95" extrusionOk="0">
                    <a:moveTo>
                      <a:pt x="366" y="0"/>
                    </a:moveTo>
                    <a:cubicBezTo>
                      <a:pt x="0" y="0"/>
                      <a:pt x="0" y="595"/>
                      <a:pt x="366" y="595"/>
                    </a:cubicBezTo>
                    <a:cubicBezTo>
                      <a:pt x="778" y="595"/>
                      <a:pt x="778" y="0"/>
                      <a:pt x="36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52"/>
              <p:cNvSpPr/>
              <p:nvPr/>
            </p:nvSpPr>
            <p:spPr>
              <a:xfrm>
                <a:off x="3151816" y="1669837"/>
                <a:ext cx="14796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50" extrusionOk="0">
                    <a:moveTo>
                      <a:pt x="412" y="0"/>
                    </a:moveTo>
                    <a:cubicBezTo>
                      <a:pt x="0" y="0"/>
                      <a:pt x="0" y="549"/>
                      <a:pt x="412" y="549"/>
                    </a:cubicBezTo>
                    <a:cubicBezTo>
                      <a:pt x="778" y="549"/>
                      <a:pt x="778" y="0"/>
                      <a:pt x="41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52"/>
              <p:cNvSpPr/>
              <p:nvPr/>
            </p:nvSpPr>
            <p:spPr>
              <a:xfrm>
                <a:off x="2667364" y="1532416"/>
                <a:ext cx="14815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550" extrusionOk="0">
                    <a:moveTo>
                      <a:pt x="367" y="1"/>
                    </a:moveTo>
                    <a:cubicBezTo>
                      <a:pt x="1" y="1"/>
                      <a:pt x="1" y="549"/>
                      <a:pt x="367" y="549"/>
                    </a:cubicBezTo>
                    <a:cubicBezTo>
                      <a:pt x="778" y="549"/>
                      <a:pt x="778" y="1"/>
                      <a:pt x="367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52"/>
              <p:cNvSpPr/>
              <p:nvPr/>
            </p:nvSpPr>
            <p:spPr>
              <a:xfrm>
                <a:off x="2578647" y="1442844"/>
                <a:ext cx="14815" cy="1131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595" extrusionOk="0">
                    <a:moveTo>
                      <a:pt x="367" y="0"/>
                    </a:moveTo>
                    <a:cubicBezTo>
                      <a:pt x="1" y="0"/>
                      <a:pt x="1" y="595"/>
                      <a:pt x="367" y="595"/>
                    </a:cubicBezTo>
                    <a:cubicBezTo>
                      <a:pt x="778" y="595"/>
                      <a:pt x="778" y="0"/>
                      <a:pt x="36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52"/>
              <p:cNvSpPr/>
              <p:nvPr/>
            </p:nvSpPr>
            <p:spPr>
              <a:xfrm>
                <a:off x="2678679" y="1748988"/>
                <a:ext cx="13921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49" extrusionOk="0">
                    <a:moveTo>
                      <a:pt x="366" y="0"/>
                    </a:moveTo>
                    <a:cubicBezTo>
                      <a:pt x="0" y="0"/>
                      <a:pt x="0" y="549"/>
                      <a:pt x="366" y="549"/>
                    </a:cubicBezTo>
                    <a:cubicBezTo>
                      <a:pt x="732" y="549"/>
                      <a:pt x="732" y="0"/>
                      <a:pt x="36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52"/>
              <p:cNvSpPr/>
              <p:nvPr/>
            </p:nvSpPr>
            <p:spPr>
              <a:xfrm>
                <a:off x="2941330" y="1517640"/>
                <a:ext cx="14815" cy="1131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595" extrusionOk="0">
                    <a:moveTo>
                      <a:pt x="412" y="0"/>
                    </a:moveTo>
                    <a:cubicBezTo>
                      <a:pt x="1" y="0"/>
                      <a:pt x="1" y="595"/>
                      <a:pt x="412" y="595"/>
                    </a:cubicBezTo>
                    <a:cubicBezTo>
                      <a:pt x="778" y="595"/>
                      <a:pt x="778" y="0"/>
                      <a:pt x="41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52"/>
              <p:cNvSpPr/>
              <p:nvPr/>
            </p:nvSpPr>
            <p:spPr>
              <a:xfrm>
                <a:off x="2842192" y="1355858"/>
                <a:ext cx="13921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50" extrusionOk="0">
                    <a:moveTo>
                      <a:pt x="366" y="1"/>
                    </a:moveTo>
                    <a:cubicBezTo>
                      <a:pt x="0" y="1"/>
                      <a:pt x="0" y="550"/>
                      <a:pt x="366" y="550"/>
                    </a:cubicBezTo>
                    <a:cubicBezTo>
                      <a:pt x="732" y="550"/>
                      <a:pt x="732" y="1"/>
                      <a:pt x="366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52"/>
              <p:cNvSpPr/>
              <p:nvPr/>
            </p:nvSpPr>
            <p:spPr>
              <a:xfrm>
                <a:off x="2858699" y="1332371"/>
                <a:ext cx="13940" cy="11334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96" extrusionOk="0">
                    <a:moveTo>
                      <a:pt x="367" y="1"/>
                    </a:moveTo>
                    <a:cubicBezTo>
                      <a:pt x="1" y="1"/>
                      <a:pt x="1" y="595"/>
                      <a:pt x="367" y="595"/>
                    </a:cubicBezTo>
                    <a:cubicBezTo>
                      <a:pt x="733" y="595"/>
                      <a:pt x="733" y="1"/>
                      <a:pt x="367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52"/>
              <p:cNvSpPr/>
              <p:nvPr/>
            </p:nvSpPr>
            <p:spPr>
              <a:xfrm>
                <a:off x="2798699" y="1268891"/>
                <a:ext cx="14796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50" extrusionOk="0">
                    <a:moveTo>
                      <a:pt x="366" y="0"/>
                    </a:moveTo>
                    <a:cubicBezTo>
                      <a:pt x="0" y="0"/>
                      <a:pt x="0" y="549"/>
                      <a:pt x="366" y="549"/>
                    </a:cubicBezTo>
                    <a:cubicBezTo>
                      <a:pt x="778" y="549"/>
                      <a:pt x="778" y="0"/>
                      <a:pt x="36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52"/>
              <p:cNvSpPr/>
              <p:nvPr/>
            </p:nvSpPr>
            <p:spPr>
              <a:xfrm>
                <a:off x="2734344" y="1272371"/>
                <a:ext cx="14796" cy="1131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95" extrusionOk="0">
                    <a:moveTo>
                      <a:pt x="412" y="0"/>
                    </a:moveTo>
                    <a:cubicBezTo>
                      <a:pt x="0" y="0"/>
                      <a:pt x="0" y="595"/>
                      <a:pt x="412" y="595"/>
                    </a:cubicBezTo>
                    <a:cubicBezTo>
                      <a:pt x="778" y="595"/>
                      <a:pt x="778" y="0"/>
                      <a:pt x="41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52"/>
              <p:cNvSpPr/>
              <p:nvPr/>
            </p:nvSpPr>
            <p:spPr>
              <a:xfrm>
                <a:off x="2617785" y="1150602"/>
                <a:ext cx="13940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50" extrusionOk="0">
                    <a:moveTo>
                      <a:pt x="367" y="1"/>
                    </a:moveTo>
                    <a:cubicBezTo>
                      <a:pt x="1" y="1"/>
                      <a:pt x="1" y="549"/>
                      <a:pt x="367" y="549"/>
                    </a:cubicBezTo>
                    <a:cubicBezTo>
                      <a:pt x="733" y="549"/>
                      <a:pt x="733" y="1"/>
                      <a:pt x="367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52"/>
              <p:cNvSpPr/>
              <p:nvPr/>
            </p:nvSpPr>
            <p:spPr>
              <a:xfrm>
                <a:off x="2188142" y="1092332"/>
                <a:ext cx="14815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79" h="550" extrusionOk="0">
                    <a:moveTo>
                      <a:pt x="412" y="1"/>
                    </a:moveTo>
                    <a:cubicBezTo>
                      <a:pt x="1" y="1"/>
                      <a:pt x="1" y="549"/>
                      <a:pt x="412" y="549"/>
                    </a:cubicBezTo>
                    <a:cubicBezTo>
                      <a:pt x="778" y="549"/>
                      <a:pt x="778" y="1"/>
                      <a:pt x="41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52"/>
              <p:cNvSpPr/>
              <p:nvPr/>
            </p:nvSpPr>
            <p:spPr>
              <a:xfrm>
                <a:off x="2209879" y="1098418"/>
                <a:ext cx="14815" cy="11334"/>
              </a:xfrm>
              <a:custGeom>
                <a:avLst/>
                <a:gdLst/>
                <a:ahLst/>
                <a:cxnLst/>
                <a:rect l="l" t="t" r="r" b="b"/>
                <a:pathLst>
                  <a:path w="779" h="596" extrusionOk="0">
                    <a:moveTo>
                      <a:pt x="413" y="1"/>
                    </a:moveTo>
                    <a:cubicBezTo>
                      <a:pt x="1" y="1"/>
                      <a:pt x="1" y="595"/>
                      <a:pt x="413" y="595"/>
                    </a:cubicBezTo>
                    <a:cubicBezTo>
                      <a:pt x="778" y="595"/>
                      <a:pt x="778" y="1"/>
                      <a:pt x="41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52"/>
              <p:cNvSpPr/>
              <p:nvPr/>
            </p:nvSpPr>
            <p:spPr>
              <a:xfrm>
                <a:off x="2287299" y="1088852"/>
                <a:ext cx="13921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50" extrusionOk="0">
                    <a:moveTo>
                      <a:pt x="366" y="1"/>
                    </a:moveTo>
                    <a:cubicBezTo>
                      <a:pt x="0" y="1"/>
                      <a:pt x="0" y="549"/>
                      <a:pt x="366" y="549"/>
                    </a:cubicBezTo>
                    <a:cubicBezTo>
                      <a:pt x="732" y="549"/>
                      <a:pt x="732" y="1"/>
                      <a:pt x="366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52"/>
              <p:cNvSpPr/>
              <p:nvPr/>
            </p:nvSpPr>
            <p:spPr>
              <a:xfrm>
                <a:off x="2383832" y="1101023"/>
                <a:ext cx="13940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50" extrusionOk="0">
                    <a:moveTo>
                      <a:pt x="366" y="1"/>
                    </a:moveTo>
                    <a:cubicBezTo>
                      <a:pt x="1" y="1"/>
                      <a:pt x="1" y="550"/>
                      <a:pt x="366" y="550"/>
                    </a:cubicBezTo>
                    <a:cubicBezTo>
                      <a:pt x="732" y="550"/>
                      <a:pt x="732" y="1"/>
                      <a:pt x="366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52"/>
              <p:cNvSpPr/>
              <p:nvPr/>
            </p:nvSpPr>
            <p:spPr>
              <a:xfrm>
                <a:off x="2409924" y="1098418"/>
                <a:ext cx="13940" cy="11334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96" extrusionOk="0">
                    <a:moveTo>
                      <a:pt x="366" y="1"/>
                    </a:moveTo>
                    <a:cubicBezTo>
                      <a:pt x="1" y="1"/>
                      <a:pt x="1" y="595"/>
                      <a:pt x="366" y="595"/>
                    </a:cubicBezTo>
                    <a:cubicBezTo>
                      <a:pt x="732" y="595"/>
                      <a:pt x="732" y="1"/>
                      <a:pt x="366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52"/>
              <p:cNvSpPr/>
              <p:nvPr/>
            </p:nvSpPr>
            <p:spPr>
              <a:xfrm>
                <a:off x="2124662" y="1030583"/>
                <a:ext cx="13921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50" extrusionOk="0">
                    <a:moveTo>
                      <a:pt x="366" y="0"/>
                    </a:moveTo>
                    <a:cubicBezTo>
                      <a:pt x="0" y="0"/>
                      <a:pt x="0" y="549"/>
                      <a:pt x="366" y="549"/>
                    </a:cubicBezTo>
                    <a:cubicBezTo>
                      <a:pt x="732" y="549"/>
                      <a:pt x="732" y="0"/>
                      <a:pt x="36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52"/>
              <p:cNvSpPr/>
              <p:nvPr/>
            </p:nvSpPr>
            <p:spPr>
              <a:xfrm>
                <a:off x="1862867" y="1336726"/>
                <a:ext cx="14796" cy="1133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96" extrusionOk="0">
                    <a:moveTo>
                      <a:pt x="412" y="1"/>
                    </a:moveTo>
                    <a:cubicBezTo>
                      <a:pt x="0" y="1"/>
                      <a:pt x="0" y="595"/>
                      <a:pt x="412" y="595"/>
                    </a:cubicBezTo>
                    <a:cubicBezTo>
                      <a:pt x="778" y="595"/>
                      <a:pt x="778" y="1"/>
                      <a:pt x="41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2"/>
              <p:cNvSpPr/>
              <p:nvPr/>
            </p:nvSpPr>
            <p:spPr>
              <a:xfrm>
                <a:off x="1778505" y="1391516"/>
                <a:ext cx="14796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50" extrusionOk="0">
                    <a:moveTo>
                      <a:pt x="412" y="1"/>
                    </a:moveTo>
                    <a:cubicBezTo>
                      <a:pt x="0" y="1"/>
                      <a:pt x="0" y="550"/>
                      <a:pt x="412" y="550"/>
                    </a:cubicBezTo>
                    <a:cubicBezTo>
                      <a:pt x="778" y="550"/>
                      <a:pt x="778" y="1"/>
                      <a:pt x="41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2"/>
              <p:cNvSpPr/>
              <p:nvPr/>
            </p:nvSpPr>
            <p:spPr>
              <a:xfrm>
                <a:off x="1789801" y="1458495"/>
                <a:ext cx="13940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50" extrusionOk="0">
                    <a:moveTo>
                      <a:pt x="367" y="0"/>
                    </a:moveTo>
                    <a:cubicBezTo>
                      <a:pt x="1" y="0"/>
                      <a:pt x="1" y="549"/>
                      <a:pt x="367" y="549"/>
                    </a:cubicBezTo>
                    <a:cubicBezTo>
                      <a:pt x="733" y="549"/>
                      <a:pt x="733" y="0"/>
                      <a:pt x="36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2"/>
              <p:cNvSpPr/>
              <p:nvPr/>
            </p:nvSpPr>
            <p:spPr>
              <a:xfrm>
                <a:off x="2073333" y="1122779"/>
                <a:ext cx="14815" cy="10441"/>
              </a:xfrm>
              <a:custGeom>
                <a:avLst/>
                <a:gdLst/>
                <a:ahLst/>
                <a:cxnLst/>
                <a:rect l="l" t="t" r="r" b="b"/>
                <a:pathLst>
                  <a:path w="779" h="549" extrusionOk="0">
                    <a:moveTo>
                      <a:pt x="367" y="0"/>
                    </a:moveTo>
                    <a:cubicBezTo>
                      <a:pt x="1" y="0"/>
                      <a:pt x="1" y="549"/>
                      <a:pt x="367" y="549"/>
                    </a:cubicBezTo>
                    <a:cubicBezTo>
                      <a:pt x="778" y="549"/>
                      <a:pt x="778" y="0"/>
                      <a:pt x="36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2"/>
              <p:cNvSpPr/>
              <p:nvPr/>
            </p:nvSpPr>
            <p:spPr>
              <a:xfrm>
                <a:off x="2147273" y="1153207"/>
                <a:ext cx="14796" cy="1046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50" extrusionOk="0">
                    <a:moveTo>
                      <a:pt x="366" y="1"/>
                    </a:moveTo>
                    <a:cubicBezTo>
                      <a:pt x="0" y="1"/>
                      <a:pt x="0" y="550"/>
                      <a:pt x="366" y="550"/>
                    </a:cubicBezTo>
                    <a:cubicBezTo>
                      <a:pt x="778" y="550"/>
                      <a:pt x="778" y="1"/>
                      <a:pt x="366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52"/>
              <p:cNvSpPr/>
              <p:nvPr/>
            </p:nvSpPr>
            <p:spPr>
              <a:xfrm>
                <a:off x="1690910" y="933688"/>
                <a:ext cx="1569742" cy="1572063"/>
              </a:xfrm>
              <a:custGeom>
                <a:avLst/>
                <a:gdLst/>
                <a:ahLst/>
                <a:cxnLst/>
                <a:rect l="l" t="t" r="r" b="b"/>
                <a:pathLst>
                  <a:path w="82542" h="82664" extrusionOk="0">
                    <a:moveTo>
                      <a:pt x="24043" y="4501"/>
                    </a:moveTo>
                    <a:lnTo>
                      <a:pt x="26192" y="4958"/>
                    </a:lnTo>
                    <a:lnTo>
                      <a:pt x="25918" y="5461"/>
                    </a:lnTo>
                    <a:cubicBezTo>
                      <a:pt x="25232" y="5324"/>
                      <a:pt x="24592" y="5004"/>
                      <a:pt x="24043" y="4501"/>
                    </a:cubicBezTo>
                    <a:close/>
                    <a:moveTo>
                      <a:pt x="26650" y="5050"/>
                    </a:moveTo>
                    <a:cubicBezTo>
                      <a:pt x="26970" y="5095"/>
                      <a:pt x="27290" y="5187"/>
                      <a:pt x="27564" y="5233"/>
                    </a:cubicBezTo>
                    <a:cubicBezTo>
                      <a:pt x="27199" y="5370"/>
                      <a:pt x="26833" y="5461"/>
                      <a:pt x="26421" y="5553"/>
                    </a:cubicBezTo>
                    <a:lnTo>
                      <a:pt x="26650" y="5050"/>
                    </a:lnTo>
                    <a:close/>
                    <a:moveTo>
                      <a:pt x="29577" y="5690"/>
                    </a:moveTo>
                    <a:cubicBezTo>
                      <a:pt x="30811" y="5964"/>
                      <a:pt x="32046" y="6239"/>
                      <a:pt x="33281" y="6559"/>
                    </a:cubicBezTo>
                    <a:cubicBezTo>
                      <a:pt x="32859" y="6725"/>
                      <a:pt x="32411" y="6806"/>
                      <a:pt x="31964" y="6806"/>
                    </a:cubicBezTo>
                    <a:cubicBezTo>
                      <a:pt x="31054" y="6806"/>
                      <a:pt x="30144" y="6471"/>
                      <a:pt x="29439" y="5827"/>
                    </a:cubicBezTo>
                    <a:cubicBezTo>
                      <a:pt x="29485" y="5781"/>
                      <a:pt x="29531" y="5690"/>
                      <a:pt x="29577" y="5690"/>
                    </a:cubicBezTo>
                    <a:close/>
                    <a:moveTo>
                      <a:pt x="35751" y="7153"/>
                    </a:moveTo>
                    <a:cubicBezTo>
                      <a:pt x="36437" y="7336"/>
                      <a:pt x="37123" y="7519"/>
                      <a:pt x="37809" y="7748"/>
                    </a:cubicBezTo>
                    <a:cubicBezTo>
                      <a:pt x="37538" y="7828"/>
                      <a:pt x="37250" y="7868"/>
                      <a:pt x="36961" y="7868"/>
                    </a:cubicBezTo>
                    <a:cubicBezTo>
                      <a:pt x="36421" y="7868"/>
                      <a:pt x="35877" y="7726"/>
                      <a:pt x="35430" y="7428"/>
                    </a:cubicBezTo>
                    <a:lnTo>
                      <a:pt x="35751" y="7153"/>
                    </a:lnTo>
                    <a:close/>
                    <a:moveTo>
                      <a:pt x="51529" y="12824"/>
                    </a:moveTo>
                    <a:lnTo>
                      <a:pt x="51529" y="12824"/>
                    </a:lnTo>
                    <a:cubicBezTo>
                      <a:pt x="51849" y="13007"/>
                      <a:pt x="52169" y="13145"/>
                      <a:pt x="52489" y="13327"/>
                    </a:cubicBezTo>
                    <a:lnTo>
                      <a:pt x="52489" y="13373"/>
                    </a:lnTo>
                    <a:cubicBezTo>
                      <a:pt x="52535" y="13556"/>
                      <a:pt x="52535" y="13693"/>
                      <a:pt x="52580" y="13831"/>
                    </a:cubicBezTo>
                    <a:lnTo>
                      <a:pt x="52535" y="13831"/>
                    </a:lnTo>
                    <a:cubicBezTo>
                      <a:pt x="52169" y="13510"/>
                      <a:pt x="51849" y="13190"/>
                      <a:pt x="51529" y="12824"/>
                    </a:cubicBezTo>
                    <a:close/>
                    <a:moveTo>
                      <a:pt x="56056" y="15568"/>
                    </a:moveTo>
                    <a:cubicBezTo>
                      <a:pt x="56494" y="15875"/>
                      <a:pt x="56975" y="16182"/>
                      <a:pt x="57376" y="16529"/>
                    </a:cubicBezTo>
                    <a:lnTo>
                      <a:pt x="57376" y="16529"/>
                    </a:lnTo>
                    <a:cubicBezTo>
                      <a:pt x="57024" y="16533"/>
                      <a:pt x="56634" y="16577"/>
                      <a:pt x="56285" y="16620"/>
                    </a:cubicBezTo>
                    <a:cubicBezTo>
                      <a:pt x="56193" y="16254"/>
                      <a:pt x="56102" y="15889"/>
                      <a:pt x="56056" y="15568"/>
                    </a:cubicBezTo>
                    <a:close/>
                    <a:moveTo>
                      <a:pt x="57245" y="17043"/>
                    </a:moveTo>
                    <a:cubicBezTo>
                      <a:pt x="57520" y="17043"/>
                      <a:pt x="57794" y="17055"/>
                      <a:pt x="58068" y="17078"/>
                    </a:cubicBezTo>
                    <a:cubicBezTo>
                      <a:pt x="58701" y="17584"/>
                      <a:pt x="59295" y="18129"/>
                      <a:pt x="59886" y="18677"/>
                    </a:cubicBezTo>
                    <a:lnTo>
                      <a:pt x="59886" y="18677"/>
                    </a:lnTo>
                    <a:cubicBezTo>
                      <a:pt x="59438" y="18637"/>
                      <a:pt x="58989" y="18615"/>
                      <a:pt x="58545" y="18615"/>
                    </a:cubicBezTo>
                    <a:cubicBezTo>
                      <a:pt x="57996" y="18615"/>
                      <a:pt x="57454" y="18648"/>
                      <a:pt x="56925" y="18724"/>
                    </a:cubicBezTo>
                    <a:lnTo>
                      <a:pt x="56788" y="18312"/>
                    </a:lnTo>
                    <a:lnTo>
                      <a:pt x="56879" y="18312"/>
                    </a:lnTo>
                    <a:lnTo>
                      <a:pt x="57474" y="18175"/>
                    </a:lnTo>
                    <a:cubicBezTo>
                      <a:pt x="57765" y="18092"/>
                      <a:pt x="57678" y="17706"/>
                      <a:pt x="57419" y="17706"/>
                    </a:cubicBezTo>
                    <a:cubicBezTo>
                      <a:pt x="57393" y="17706"/>
                      <a:pt x="57366" y="17710"/>
                      <a:pt x="57337" y="17718"/>
                    </a:cubicBezTo>
                    <a:lnTo>
                      <a:pt x="56742" y="17855"/>
                    </a:lnTo>
                    <a:lnTo>
                      <a:pt x="56651" y="17901"/>
                    </a:lnTo>
                    <a:cubicBezTo>
                      <a:pt x="56559" y="17626"/>
                      <a:pt x="56514" y="17352"/>
                      <a:pt x="56422" y="17078"/>
                    </a:cubicBezTo>
                    <a:cubicBezTo>
                      <a:pt x="56696" y="17055"/>
                      <a:pt x="56971" y="17043"/>
                      <a:pt x="57245" y="17043"/>
                    </a:cubicBezTo>
                    <a:close/>
                    <a:moveTo>
                      <a:pt x="58486" y="19078"/>
                    </a:moveTo>
                    <a:cubicBezTo>
                      <a:pt x="58949" y="19078"/>
                      <a:pt x="59418" y="19113"/>
                      <a:pt x="59898" y="19181"/>
                    </a:cubicBezTo>
                    <a:cubicBezTo>
                      <a:pt x="59943" y="19181"/>
                      <a:pt x="59989" y="19181"/>
                      <a:pt x="60035" y="19136"/>
                    </a:cubicBezTo>
                    <a:lnTo>
                      <a:pt x="60035" y="19501"/>
                    </a:lnTo>
                    <a:cubicBezTo>
                      <a:pt x="59829" y="19491"/>
                      <a:pt x="59624" y="19486"/>
                      <a:pt x="59419" y="19486"/>
                    </a:cubicBezTo>
                    <a:cubicBezTo>
                      <a:pt x="58711" y="19486"/>
                      <a:pt x="58010" y="19553"/>
                      <a:pt x="57337" y="19730"/>
                    </a:cubicBezTo>
                    <a:cubicBezTo>
                      <a:pt x="57245" y="19593"/>
                      <a:pt x="57199" y="19410"/>
                      <a:pt x="57108" y="19227"/>
                    </a:cubicBezTo>
                    <a:lnTo>
                      <a:pt x="57108" y="19181"/>
                    </a:lnTo>
                    <a:cubicBezTo>
                      <a:pt x="57565" y="19113"/>
                      <a:pt x="58023" y="19078"/>
                      <a:pt x="58486" y="19078"/>
                    </a:cubicBezTo>
                    <a:close/>
                    <a:moveTo>
                      <a:pt x="59761" y="19959"/>
                    </a:moveTo>
                    <a:cubicBezTo>
                      <a:pt x="59578" y="20233"/>
                      <a:pt x="59395" y="20553"/>
                      <a:pt x="59303" y="20919"/>
                    </a:cubicBezTo>
                    <a:cubicBezTo>
                      <a:pt x="59247" y="21089"/>
                      <a:pt x="59400" y="21206"/>
                      <a:pt x="59547" y="21206"/>
                    </a:cubicBezTo>
                    <a:cubicBezTo>
                      <a:pt x="59637" y="21206"/>
                      <a:pt x="59726" y="21161"/>
                      <a:pt x="59761" y="21056"/>
                    </a:cubicBezTo>
                    <a:cubicBezTo>
                      <a:pt x="59852" y="20828"/>
                      <a:pt x="59943" y="20599"/>
                      <a:pt x="60081" y="20416"/>
                    </a:cubicBezTo>
                    <a:cubicBezTo>
                      <a:pt x="60081" y="20691"/>
                      <a:pt x="60126" y="20965"/>
                      <a:pt x="60218" y="21239"/>
                    </a:cubicBezTo>
                    <a:lnTo>
                      <a:pt x="60172" y="21285"/>
                    </a:lnTo>
                    <a:cubicBezTo>
                      <a:pt x="59395" y="22657"/>
                      <a:pt x="59120" y="24303"/>
                      <a:pt x="59440" y="25858"/>
                    </a:cubicBezTo>
                    <a:cubicBezTo>
                      <a:pt x="59303" y="25721"/>
                      <a:pt x="59212" y="25584"/>
                      <a:pt x="59075" y="25447"/>
                    </a:cubicBezTo>
                    <a:cubicBezTo>
                      <a:pt x="58937" y="24578"/>
                      <a:pt x="58937" y="23755"/>
                      <a:pt x="59120" y="22931"/>
                    </a:cubicBezTo>
                    <a:lnTo>
                      <a:pt x="59075" y="22886"/>
                    </a:lnTo>
                    <a:cubicBezTo>
                      <a:pt x="59114" y="22727"/>
                      <a:pt x="58982" y="22602"/>
                      <a:pt x="58826" y="22602"/>
                    </a:cubicBezTo>
                    <a:cubicBezTo>
                      <a:pt x="58803" y="22602"/>
                      <a:pt x="58778" y="22605"/>
                      <a:pt x="58754" y="22611"/>
                    </a:cubicBezTo>
                    <a:cubicBezTo>
                      <a:pt x="58480" y="22154"/>
                      <a:pt x="58251" y="21742"/>
                      <a:pt x="58023" y="21285"/>
                    </a:cubicBezTo>
                    <a:lnTo>
                      <a:pt x="58389" y="21148"/>
                    </a:lnTo>
                    <a:cubicBezTo>
                      <a:pt x="58638" y="21065"/>
                      <a:pt x="58585" y="20678"/>
                      <a:pt x="58332" y="20678"/>
                    </a:cubicBezTo>
                    <a:cubicBezTo>
                      <a:pt x="58307" y="20678"/>
                      <a:pt x="58280" y="20682"/>
                      <a:pt x="58251" y="20691"/>
                    </a:cubicBezTo>
                    <a:lnTo>
                      <a:pt x="57931" y="20782"/>
                    </a:lnTo>
                    <a:cubicBezTo>
                      <a:pt x="57885" y="20828"/>
                      <a:pt x="57840" y="20828"/>
                      <a:pt x="57794" y="20873"/>
                    </a:cubicBezTo>
                    <a:cubicBezTo>
                      <a:pt x="57703" y="20645"/>
                      <a:pt x="57611" y="20416"/>
                      <a:pt x="57474" y="20187"/>
                    </a:cubicBezTo>
                    <a:cubicBezTo>
                      <a:pt x="58251" y="20005"/>
                      <a:pt x="59029" y="19959"/>
                      <a:pt x="59761" y="19959"/>
                    </a:cubicBezTo>
                    <a:close/>
                    <a:moveTo>
                      <a:pt x="1039" y="1071"/>
                    </a:moveTo>
                    <a:lnTo>
                      <a:pt x="1039" y="1071"/>
                    </a:lnTo>
                    <a:cubicBezTo>
                      <a:pt x="7808" y="1894"/>
                      <a:pt x="14668" y="2809"/>
                      <a:pt x="21482" y="4044"/>
                    </a:cubicBezTo>
                    <a:lnTo>
                      <a:pt x="21711" y="4364"/>
                    </a:lnTo>
                    <a:cubicBezTo>
                      <a:pt x="21755" y="4438"/>
                      <a:pt x="21824" y="4469"/>
                      <a:pt x="21893" y="4469"/>
                    </a:cubicBezTo>
                    <a:cubicBezTo>
                      <a:pt x="22037" y="4469"/>
                      <a:pt x="22184" y="4335"/>
                      <a:pt x="22122" y="4181"/>
                    </a:cubicBezTo>
                    <a:lnTo>
                      <a:pt x="22122" y="4181"/>
                    </a:lnTo>
                    <a:lnTo>
                      <a:pt x="23265" y="4364"/>
                    </a:lnTo>
                    <a:cubicBezTo>
                      <a:pt x="23860" y="5141"/>
                      <a:pt x="24729" y="5690"/>
                      <a:pt x="25735" y="5919"/>
                    </a:cubicBezTo>
                    <a:cubicBezTo>
                      <a:pt x="25644" y="6102"/>
                      <a:pt x="25552" y="6239"/>
                      <a:pt x="25506" y="6422"/>
                    </a:cubicBezTo>
                    <a:cubicBezTo>
                      <a:pt x="24912" y="6285"/>
                      <a:pt x="24409" y="6102"/>
                      <a:pt x="23951" y="5781"/>
                    </a:cubicBezTo>
                    <a:cubicBezTo>
                      <a:pt x="23903" y="5749"/>
                      <a:pt x="23857" y="5736"/>
                      <a:pt x="23814" y="5736"/>
                    </a:cubicBezTo>
                    <a:cubicBezTo>
                      <a:pt x="23611" y="5736"/>
                      <a:pt x="23488" y="6042"/>
                      <a:pt x="23677" y="6193"/>
                    </a:cubicBezTo>
                    <a:cubicBezTo>
                      <a:pt x="24180" y="6513"/>
                      <a:pt x="24683" y="6742"/>
                      <a:pt x="25278" y="6833"/>
                    </a:cubicBezTo>
                    <a:cubicBezTo>
                      <a:pt x="25095" y="7199"/>
                      <a:pt x="24912" y="7519"/>
                      <a:pt x="24683" y="7885"/>
                    </a:cubicBezTo>
                    <a:lnTo>
                      <a:pt x="11466" y="3815"/>
                    </a:lnTo>
                    <a:cubicBezTo>
                      <a:pt x="11442" y="3807"/>
                      <a:pt x="11418" y="3803"/>
                      <a:pt x="11396" y="3803"/>
                    </a:cubicBezTo>
                    <a:cubicBezTo>
                      <a:pt x="11171" y="3803"/>
                      <a:pt x="11079" y="4189"/>
                      <a:pt x="11329" y="4272"/>
                    </a:cubicBezTo>
                    <a:lnTo>
                      <a:pt x="24455" y="8297"/>
                    </a:lnTo>
                    <a:cubicBezTo>
                      <a:pt x="22488" y="11681"/>
                      <a:pt x="20018" y="14791"/>
                      <a:pt x="17229" y="17489"/>
                    </a:cubicBezTo>
                    <a:cubicBezTo>
                      <a:pt x="13479" y="21148"/>
                      <a:pt x="9225" y="24761"/>
                      <a:pt x="4240" y="26453"/>
                    </a:cubicBezTo>
                    <a:cubicBezTo>
                      <a:pt x="2411" y="18129"/>
                      <a:pt x="1314" y="9623"/>
                      <a:pt x="1039" y="1071"/>
                    </a:cubicBezTo>
                    <a:close/>
                    <a:moveTo>
                      <a:pt x="62322" y="25401"/>
                    </a:moveTo>
                    <a:cubicBezTo>
                      <a:pt x="62550" y="25630"/>
                      <a:pt x="62779" y="25858"/>
                      <a:pt x="63008" y="26041"/>
                    </a:cubicBezTo>
                    <a:cubicBezTo>
                      <a:pt x="63008" y="26041"/>
                      <a:pt x="63008" y="26087"/>
                      <a:pt x="62962" y="26087"/>
                    </a:cubicBezTo>
                    <a:cubicBezTo>
                      <a:pt x="62870" y="26361"/>
                      <a:pt x="62779" y="26682"/>
                      <a:pt x="62733" y="26956"/>
                    </a:cubicBezTo>
                    <a:cubicBezTo>
                      <a:pt x="62505" y="26910"/>
                      <a:pt x="62276" y="26819"/>
                      <a:pt x="62001" y="26773"/>
                    </a:cubicBezTo>
                    <a:cubicBezTo>
                      <a:pt x="62001" y="26773"/>
                      <a:pt x="62001" y="26727"/>
                      <a:pt x="62001" y="26727"/>
                    </a:cubicBezTo>
                    <a:cubicBezTo>
                      <a:pt x="62047" y="26270"/>
                      <a:pt x="62139" y="25813"/>
                      <a:pt x="62322" y="25401"/>
                    </a:cubicBezTo>
                    <a:close/>
                    <a:moveTo>
                      <a:pt x="60447" y="19227"/>
                    </a:moveTo>
                    <a:lnTo>
                      <a:pt x="60447" y="19227"/>
                    </a:lnTo>
                    <a:cubicBezTo>
                      <a:pt x="61270" y="20005"/>
                      <a:pt x="62047" y="20828"/>
                      <a:pt x="62733" y="21697"/>
                    </a:cubicBezTo>
                    <a:cubicBezTo>
                      <a:pt x="63191" y="22931"/>
                      <a:pt x="63877" y="24029"/>
                      <a:pt x="64837" y="24898"/>
                    </a:cubicBezTo>
                    <a:cubicBezTo>
                      <a:pt x="64883" y="24989"/>
                      <a:pt x="64974" y="24989"/>
                      <a:pt x="65066" y="24989"/>
                    </a:cubicBezTo>
                    <a:cubicBezTo>
                      <a:pt x="65249" y="25310"/>
                      <a:pt x="65477" y="25675"/>
                      <a:pt x="65614" y="25996"/>
                    </a:cubicBezTo>
                    <a:cubicBezTo>
                      <a:pt x="64151" y="25127"/>
                      <a:pt x="62962" y="23846"/>
                      <a:pt x="62184" y="22245"/>
                    </a:cubicBezTo>
                    <a:cubicBezTo>
                      <a:pt x="62144" y="22165"/>
                      <a:pt x="62081" y="22132"/>
                      <a:pt x="62014" y="22132"/>
                    </a:cubicBezTo>
                    <a:cubicBezTo>
                      <a:pt x="61853" y="22132"/>
                      <a:pt x="61676" y="22326"/>
                      <a:pt x="61773" y="22520"/>
                    </a:cubicBezTo>
                    <a:cubicBezTo>
                      <a:pt x="62687" y="24349"/>
                      <a:pt x="64197" y="25858"/>
                      <a:pt x="66026" y="26773"/>
                    </a:cubicBezTo>
                    <a:cubicBezTo>
                      <a:pt x="66117" y="26865"/>
                      <a:pt x="66163" y="26956"/>
                      <a:pt x="66209" y="27093"/>
                    </a:cubicBezTo>
                    <a:lnTo>
                      <a:pt x="66163" y="27093"/>
                    </a:lnTo>
                    <a:cubicBezTo>
                      <a:pt x="64059" y="26590"/>
                      <a:pt x="62322" y="25218"/>
                      <a:pt x="61453" y="23252"/>
                    </a:cubicBezTo>
                    <a:cubicBezTo>
                      <a:pt x="61413" y="23171"/>
                      <a:pt x="61345" y="23138"/>
                      <a:pt x="61274" y="23138"/>
                    </a:cubicBezTo>
                    <a:cubicBezTo>
                      <a:pt x="61103" y="23138"/>
                      <a:pt x="60912" y="23332"/>
                      <a:pt x="61041" y="23526"/>
                    </a:cubicBezTo>
                    <a:cubicBezTo>
                      <a:pt x="61087" y="23617"/>
                      <a:pt x="61133" y="23709"/>
                      <a:pt x="61178" y="23800"/>
                    </a:cubicBezTo>
                    <a:cubicBezTo>
                      <a:pt x="61151" y="23787"/>
                      <a:pt x="61129" y="23781"/>
                      <a:pt x="61109" y="23781"/>
                    </a:cubicBezTo>
                    <a:cubicBezTo>
                      <a:pt x="61060" y="23781"/>
                      <a:pt x="61028" y="23814"/>
                      <a:pt x="60995" y="23846"/>
                    </a:cubicBezTo>
                    <a:lnTo>
                      <a:pt x="60950" y="23892"/>
                    </a:lnTo>
                    <a:cubicBezTo>
                      <a:pt x="60772" y="24070"/>
                      <a:pt x="60953" y="24330"/>
                      <a:pt x="61129" y="24330"/>
                    </a:cubicBezTo>
                    <a:cubicBezTo>
                      <a:pt x="61179" y="24330"/>
                      <a:pt x="61229" y="24309"/>
                      <a:pt x="61270" y="24258"/>
                    </a:cubicBezTo>
                    <a:lnTo>
                      <a:pt x="61361" y="24212"/>
                    </a:lnTo>
                    <a:lnTo>
                      <a:pt x="61361" y="24166"/>
                    </a:lnTo>
                    <a:cubicBezTo>
                      <a:pt x="61498" y="24441"/>
                      <a:pt x="61727" y="24715"/>
                      <a:pt x="61910" y="24989"/>
                    </a:cubicBezTo>
                    <a:cubicBezTo>
                      <a:pt x="61681" y="25538"/>
                      <a:pt x="61544" y="26133"/>
                      <a:pt x="61498" y="26727"/>
                    </a:cubicBezTo>
                    <a:cubicBezTo>
                      <a:pt x="61315" y="26682"/>
                      <a:pt x="61133" y="26682"/>
                      <a:pt x="60904" y="26636"/>
                    </a:cubicBezTo>
                    <a:cubicBezTo>
                      <a:pt x="60904" y="26087"/>
                      <a:pt x="60950" y="25538"/>
                      <a:pt x="61178" y="24989"/>
                    </a:cubicBezTo>
                    <a:cubicBezTo>
                      <a:pt x="61232" y="24827"/>
                      <a:pt x="61094" y="24713"/>
                      <a:pt x="60954" y="24713"/>
                    </a:cubicBezTo>
                    <a:cubicBezTo>
                      <a:pt x="60857" y="24713"/>
                      <a:pt x="60758" y="24767"/>
                      <a:pt x="60721" y="24898"/>
                    </a:cubicBezTo>
                    <a:cubicBezTo>
                      <a:pt x="60492" y="25447"/>
                      <a:pt x="60401" y="26041"/>
                      <a:pt x="60447" y="26636"/>
                    </a:cubicBezTo>
                    <a:lnTo>
                      <a:pt x="60126" y="26636"/>
                    </a:lnTo>
                    <a:lnTo>
                      <a:pt x="60081" y="26544"/>
                    </a:lnTo>
                    <a:cubicBezTo>
                      <a:pt x="59532" y="24898"/>
                      <a:pt x="59715" y="23114"/>
                      <a:pt x="60538" y="21651"/>
                    </a:cubicBezTo>
                    <a:cubicBezTo>
                      <a:pt x="60629" y="21605"/>
                      <a:pt x="60721" y="21468"/>
                      <a:pt x="60675" y="21331"/>
                    </a:cubicBezTo>
                    <a:cubicBezTo>
                      <a:pt x="60492" y="20645"/>
                      <a:pt x="60401" y="19959"/>
                      <a:pt x="60447" y="19227"/>
                    </a:cubicBezTo>
                    <a:close/>
                    <a:moveTo>
                      <a:pt x="63373" y="26316"/>
                    </a:moveTo>
                    <a:lnTo>
                      <a:pt x="63373" y="26316"/>
                    </a:lnTo>
                    <a:cubicBezTo>
                      <a:pt x="63556" y="26453"/>
                      <a:pt x="63739" y="26544"/>
                      <a:pt x="63877" y="26682"/>
                    </a:cubicBezTo>
                    <a:cubicBezTo>
                      <a:pt x="63831" y="26910"/>
                      <a:pt x="63785" y="27139"/>
                      <a:pt x="63694" y="27368"/>
                    </a:cubicBezTo>
                    <a:cubicBezTo>
                      <a:pt x="63556" y="27322"/>
                      <a:pt x="63373" y="27230"/>
                      <a:pt x="63191" y="27139"/>
                    </a:cubicBezTo>
                    <a:cubicBezTo>
                      <a:pt x="63191" y="26865"/>
                      <a:pt x="63282" y="26590"/>
                      <a:pt x="63419" y="26361"/>
                    </a:cubicBezTo>
                    <a:lnTo>
                      <a:pt x="63373" y="26316"/>
                    </a:lnTo>
                    <a:close/>
                    <a:moveTo>
                      <a:pt x="64288" y="26910"/>
                    </a:moveTo>
                    <a:cubicBezTo>
                      <a:pt x="64563" y="27002"/>
                      <a:pt x="64791" y="27139"/>
                      <a:pt x="65020" y="27230"/>
                    </a:cubicBezTo>
                    <a:cubicBezTo>
                      <a:pt x="64883" y="27505"/>
                      <a:pt x="64837" y="27825"/>
                      <a:pt x="64883" y="28145"/>
                    </a:cubicBezTo>
                    <a:lnTo>
                      <a:pt x="64883" y="28191"/>
                    </a:lnTo>
                    <a:cubicBezTo>
                      <a:pt x="64654" y="27962"/>
                      <a:pt x="64380" y="27779"/>
                      <a:pt x="64151" y="27642"/>
                    </a:cubicBezTo>
                    <a:lnTo>
                      <a:pt x="64151" y="27596"/>
                    </a:lnTo>
                    <a:lnTo>
                      <a:pt x="64288" y="26910"/>
                    </a:lnTo>
                    <a:close/>
                    <a:moveTo>
                      <a:pt x="65477" y="27368"/>
                    </a:moveTo>
                    <a:lnTo>
                      <a:pt x="65797" y="27459"/>
                    </a:lnTo>
                    <a:cubicBezTo>
                      <a:pt x="65601" y="27688"/>
                      <a:pt x="65452" y="27940"/>
                      <a:pt x="65349" y="28199"/>
                    </a:cubicBezTo>
                    <a:lnTo>
                      <a:pt x="65349" y="28199"/>
                    </a:lnTo>
                    <a:cubicBezTo>
                      <a:pt x="65349" y="28182"/>
                      <a:pt x="65346" y="28163"/>
                      <a:pt x="65340" y="28145"/>
                    </a:cubicBezTo>
                    <a:cubicBezTo>
                      <a:pt x="65340" y="27916"/>
                      <a:pt x="65386" y="27642"/>
                      <a:pt x="65477" y="27413"/>
                    </a:cubicBezTo>
                    <a:cubicBezTo>
                      <a:pt x="65477" y="27413"/>
                      <a:pt x="65477" y="27368"/>
                      <a:pt x="65477" y="27368"/>
                    </a:cubicBezTo>
                    <a:close/>
                    <a:moveTo>
                      <a:pt x="65307" y="28315"/>
                    </a:moveTo>
                    <a:cubicBezTo>
                      <a:pt x="65284" y="28380"/>
                      <a:pt x="65265" y="28445"/>
                      <a:pt x="65249" y="28511"/>
                    </a:cubicBezTo>
                    <a:lnTo>
                      <a:pt x="65111" y="28374"/>
                    </a:lnTo>
                    <a:lnTo>
                      <a:pt x="65111" y="28374"/>
                    </a:lnTo>
                    <a:cubicBezTo>
                      <a:pt x="65130" y="28380"/>
                      <a:pt x="65148" y="28383"/>
                      <a:pt x="65166" y="28383"/>
                    </a:cubicBezTo>
                    <a:cubicBezTo>
                      <a:pt x="65221" y="28383"/>
                      <a:pt x="65272" y="28356"/>
                      <a:pt x="65307" y="28315"/>
                    </a:cubicBezTo>
                    <a:close/>
                    <a:moveTo>
                      <a:pt x="63070" y="30206"/>
                    </a:moveTo>
                    <a:lnTo>
                      <a:pt x="63070" y="30206"/>
                    </a:lnTo>
                    <a:cubicBezTo>
                      <a:pt x="63567" y="30298"/>
                      <a:pt x="64064" y="30480"/>
                      <a:pt x="64517" y="30706"/>
                    </a:cubicBezTo>
                    <a:cubicBezTo>
                      <a:pt x="64197" y="30752"/>
                      <a:pt x="63922" y="30843"/>
                      <a:pt x="63648" y="30981"/>
                    </a:cubicBezTo>
                    <a:cubicBezTo>
                      <a:pt x="63465" y="30706"/>
                      <a:pt x="63282" y="30477"/>
                      <a:pt x="63099" y="30249"/>
                    </a:cubicBezTo>
                    <a:cubicBezTo>
                      <a:pt x="63099" y="30221"/>
                      <a:pt x="63083" y="30210"/>
                      <a:pt x="63070" y="30206"/>
                    </a:cubicBezTo>
                    <a:close/>
                    <a:moveTo>
                      <a:pt x="66438" y="27596"/>
                    </a:moveTo>
                    <a:cubicBezTo>
                      <a:pt x="66575" y="27871"/>
                      <a:pt x="66666" y="28145"/>
                      <a:pt x="66803" y="28419"/>
                    </a:cubicBezTo>
                    <a:cubicBezTo>
                      <a:pt x="66346" y="29105"/>
                      <a:pt x="66117" y="29883"/>
                      <a:pt x="66209" y="30660"/>
                    </a:cubicBezTo>
                    <a:cubicBezTo>
                      <a:pt x="66232" y="30820"/>
                      <a:pt x="66369" y="30900"/>
                      <a:pt x="66495" y="30900"/>
                    </a:cubicBezTo>
                    <a:cubicBezTo>
                      <a:pt x="66621" y="30900"/>
                      <a:pt x="66735" y="30820"/>
                      <a:pt x="66712" y="30660"/>
                    </a:cubicBezTo>
                    <a:cubicBezTo>
                      <a:pt x="66666" y="30112"/>
                      <a:pt x="66758" y="29517"/>
                      <a:pt x="67032" y="29014"/>
                    </a:cubicBezTo>
                    <a:cubicBezTo>
                      <a:pt x="67261" y="29700"/>
                      <a:pt x="67489" y="30386"/>
                      <a:pt x="67672" y="31072"/>
                    </a:cubicBezTo>
                    <a:lnTo>
                      <a:pt x="67124" y="30889"/>
                    </a:lnTo>
                    <a:cubicBezTo>
                      <a:pt x="67091" y="30873"/>
                      <a:pt x="67060" y="30865"/>
                      <a:pt x="67032" y="30865"/>
                    </a:cubicBezTo>
                    <a:cubicBezTo>
                      <a:pt x="66823" y="30865"/>
                      <a:pt x="66750" y="31266"/>
                      <a:pt x="67032" y="31346"/>
                    </a:cubicBezTo>
                    <a:lnTo>
                      <a:pt x="67764" y="31667"/>
                    </a:lnTo>
                    <a:lnTo>
                      <a:pt x="67810" y="31667"/>
                    </a:lnTo>
                    <a:cubicBezTo>
                      <a:pt x="67810" y="31758"/>
                      <a:pt x="67855" y="31804"/>
                      <a:pt x="67855" y="31895"/>
                    </a:cubicBezTo>
                    <a:cubicBezTo>
                      <a:pt x="67718" y="31987"/>
                      <a:pt x="67627" y="32078"/>
                      <a:pt x="67489" y="32170"/>
                    </a:cubicBezTo>
                    <a:cubicBezTo>
                      <a:pt x="67489" y="32078"/>
                      <a:pt x="67444" y="32032"/>
                      <a:pt x="67352" y="32032"/>
                    </a:cubicBezTo>
                    <a:cubicBezTo>
                      <a:pt x="66872" y="31895"/>
                      <a:pt x="66369" y="31827"/>
                      <a:pt x="65866" y="31827"/>
                    </a:cubicBezTo>
                    <a:cubicBezTo>
                      <a:pt x="65363" y="31827"/>
                      <a:pt x="64860" y="31895"/>
                      <a:pt x="64380" y="32032"/>
                    </a:cubicBezTo>
                    <a:lnTo>
                      <a:pt x="64334" y="32032"/>
                    </a:lnTo>
                    <a:cubicBezTo>
                      <a:pt x="64197" y="31804"/>
                      <a:pt x="64059" y="31575"/>
                      <a:pt x="63922" y="31346"/>
                    </a:cubicBezTo>
                    <a:cubicBezTo>
                      <a:pt x="64272" y="31207"/>
                      <a:pt x="64648" y="31147"/>
                      <a:pt x="65010" y="31147"/>
                    </a:cubicBezTo>
                    <a:cubicBezTo>
                      <a:pt x="65122" y="31147"/>
                      <a:pt x="65232" y="31153"/>
                      <a:pt x="65340" y="31163"/>
                    </a:cubicBezTo>
                    <a:cubicBezTo>
                      <a:pt x="65363" y="31186"/>
                      <a:pt x="65386" y="31198"/>
                      <a:pt x="65414" y="31198"/>
                    </a:cubicBezTo>
                    <a:cubicBezTo>
                      <a:pt x="65443" y="31198"/>
                      <a:pt x="65477" y="31186"/>
                      <a:pt x="65523" y="31163"/>
                    </a:cubicBezTo>
                    <a:cubicBezTo>
                      <a:pt x="65569" y="31163"/>
                      <a:pt x="65614" y="31118"/>
                      <a:pt x="65614" y="31072"/>
                    </a:cubicBezTo>
                    <a:cubicBezTo>
                      <a:pt x="65660" y="30981"/>
                      <a:pt x="65660" y="30935"/>
                      <a:pt x="65614" y="30889"/>
                    </a:cubicBezTo>
                    <a:cubicBezTo>
                      <a:pt x="65523" y="29791"/>
                      <a:pt x="65523" y="28374"/>
                      <a:pt x="66438" y="27596"/>
                    </a:cubicBezTo>
                    <a:close/>
                    <a:moveTo>
                      <a:pt x="65889" y="32272"/>
                    </a:moveTo>
                    <a:cubicBezTo>
                      <a:pt x="66335" y="32272"/>
                      <a:pt x="66781" y="32330"/>
                      <a:pt x="67215" y="32444"/>
                    </a:cubicBezTo>
                    <a:cubicBezTo>
                      <a:pt x="67124" y="32535"/>
                      <a:pt x="67078" y="32627"/>
                      <a:pt x="67032" y="32718"/>
                    </a:cubicBezTo>
                    <a:cubicBezTo>
                      <a:pt x="66939" y="32905"/>
                      <a:pt x="67100" y="33071"/>
                      <a:pt x="67255" y="33071"/>
                    </a:cubicBezTo>
                    <a:cubicBezTo>
                      <a:pt x="67328" y="33071"/>
                      <a:pt x="67400" y="33035"/>
                      <a:pt x="67444" y="32947"/>
                    </a:cubicBezTo>
                    <a:cubicBezTo>
                      <a:pt x="67581" y="32718"/>
                      <a:pt x="67718" y="32535"/>
                      <a:pt x="67947" y="32398"/>
                    </a:cubicBezTo>
                    <a:cubicBezTo>
                      <a:pt x="68080" y="32842"/>
                      <a:pt x="68084" y="33287"/>
                      <a:pt x="68168" y="33731"/>
                    </a:cubicBezTo>
                    <a:lnTo>
                      <a:pt x="68168" y="33731"/>
                    </a:lnTo>
                    <a:cubicBezTo>
                      <a:pt x="67578" y="34234"/>
                      <a:pt x="67215" y="34963"/>
                      <a:pt x="67215" y="35783"/>
                    </a:cubicBezTo>
                    <a:cubicBezTo>
                      <a:pt x="66986" y="35783"/>
                      <a:pt x="66712" y="35783"/>
                      <a:pt x="66483" y="35828"/>
                    </a:cubicBezTo>
                    <a:cubicBezTo>
                      <a:pt x="66483" y="35371"/>
                      <a:pt x="66529" y="34868"/>
                      <a:pt x="66712" y="34456"/>
                    </a:cubicBezTo>
                    <a:cubicBezTo>
                      <a:pt x="66766" y="34266"/>
                      <a:pt x="66627" y="34157"/>
                      <a:pt x="66486" y="34157"/>
                    </a:cubicBezTo>
                    <a:cubicBezTo>
                      <a:pt x="66389" y="34157"/>
                      <a:pt x="66292" y="34208"/>
                      <a:pt x="66255" y="34319"/>
                    </a:cubicBezTo>
                    <a:cubicBezTo>
                      <a:pt x="66117" y="34639"/>
                      <a:pt x="66072" y="34959"/>
                      <a:pt x="66026" y="35325"/>
                    </a:cubicBezTo>
                    <a:cubicBezTo>
                      <a:pt x="65752" y="34685"/>
                      <a:pt x="65431" y="34090"/>
                      <a:pt x="65157" y="33496"/>
                    </a:cubicBezTo>
                    <a:cubicBezTo>
                      <a:pt x="65547" y="33319"/>
                      <a:pt x="65992" y="33251"/>
                      <a:pt x="66428" y="33251"/>
                    </a:cubicBezTo>
                    <a:cubicBezTo>
                      <a:pt x="66554" y="33251"/>
                      <a:pt x="66680" y="33257"/>
                      <a:pt x="66803" y="33267"/>
                    </a:cubicBezTo>
                    <a:cubicBezTo>
                      <a:pt x="66815" y="33269"/>
                      <a:pt x="66827" y="33270"/>
                      <a:pt x="66838" y="33270"/>
                    </a:cubicBezTo>
                    <a:cubicBezTo>
                      <a:pt x="67077" y="33270"/>
                      <a:pt x="67066" y="32810"/>
                      <a:pt x="66803" y="32810"/>
                    </a:cubicBezTo>
                    <a:cubicBezTo>
                      <a:pt x="66638" y="32786"/>
                      <a:pt x="66473" y="32775"/>
                      <a:pt x="66308" y="32775"/>
                    </a:cubicBezTo>
                    <a:cubicBezTo>
                      <a:pt x="65835" y="32775"/>
                      <a:pt x="65369" y="32869"/>
                      <a:pt x="64928" y="33039"/>
                    </a:cubicBezTo>
                    <a:lnTo>
                      <a:pt x="64563" y="32444"/>
                    </a:lnTo>
                    <a:cubicBezTo>
                      <a:pt x="64997" y="32330"/>
                      <a:pt x="65443" y="32272"/>
                      <a:pt x="65889" y="32272"/>
                    </a:cubicBezTo>
                    <a:close/>
                    <a:moveTo>
                      <a:pt x="68267" y="34365"/>
                    </a:moveTo>
                    <a:cubicBezTo>
                      <a:pt x="68313" y="34914"/>
                      <a:pt x="68358" y="35462"/>
                      <a:pt x="68358" y="36011"/>
                    </a:cubicBezTo>
                    <a:cubicBezTo>
                      <a:pt x="68130" y="35920"/>
                      <a:pt x="67901" y="35874"/>
                      <a:pt x="67672" y="35874"/>
                    </a:cubicBezTo>
                    <a:cubicBezTo>
                      <a:pt x="67672" y="35325"/>
                      <a:pt x="67901" y="34776"/>
                      <a:pt x="68267" y="34365"/>
                    </a:cubicBezTo>
                    <a:close/>
                    <a:moveTo>
                      <a:pt x="69456" y="33999"/>
                    </a:moveTo>
                    <a:cubicBezTo>
                      <a:pt x="69365" y="34090"/>
                      <a:pt x="69319" y="34182"/>
                      <a:pt x="69365" y="34273"/>
                    </a:cubicBezTo>
                    <a:lnTo>
                      <a:pt x="69365" y="34228"/>
                    </a:lnTo>
                    <a:cubicBezTo>
                      <a:pt x="69822" y="34959"/>
                      <a:pt x="69959" y="35828"/>
                      <a:pt x="69776" y="36697"/>
                    </a:cubicBezTo>
                    <a:cubicBezTo>
                      <a:pt x="69639" y="36606"/>
                      <a:pt x="69502" y="36560"/>
                      <a:pt x="69365" y="36514"/>
                    </a:cubicBezTo>
                    <a:cubicBezTo>
                      <a:pt x="69365" y="35645"/>
                      <a:pt x="69273" y="34822"/>
                      <a:pt x="69182" y="33999"/>
                    </a:cubicBezTo>
                    <a:close/>
                    <a:moveTo>
                      <a:pt x="67208" y="36297"/>
                    </a:moveTo>
                    <a:cubicBezTo>
                      <a:pt x="67605" y="36297"/>
                      <a:pt x="67998" y="36358"/>
                      <a:pt x="68358" y="36469"/>
                    </a:cubicBezTo>
                    <a:lnTo>
                      <a:pt x="68358" y="37063"/>
                    </a:lnTo>
                    <a:cubicBezTo>
                      <a:pt x="68131" y="37025"/>
                      <a:pt x="67896" y="37003"/>
                      <a:pt x="67663" y="37003"/>
                    </a:cubicBezTo>
                    <a:cubicBezTo>
                      <a:pt x="67333" y="37003"/>
                      <a:pt x="67007" y="37047"/>
                      <a:pt x="66712" y="37155"/>
                    </a:cubicBezTo>
                    <a:cubicBezTo>
                      <a:pt x="66621" y="36880"/>
                      <a:pt x="66529" y="36697"/>
                      <a:pt x="66438" y="36377"/>
                    </a:cubicBezTo>
                    <a:cubicBezTo>
                      <a:pt x="66690" y="36323"/>
                      <a:pt x="66950" y="36297"/>
                      <a:pt x="67208" y="36297"/>
                    </a:cubicBezTo>
                    <a:close/>
                    <a:moveTo>
                      <a:pt x="67680" y="37457"/>
                    </a:moveTo>
                    <a:cubicBezTo>
                      <a:pt x="67906" y="37457"/>
                      <a:pt x="68132" y="37479"/>
                      <a:pt x="68358" y="37520"/>
                    </a:cubicBezTo>
                    <a:cubicBezTo>
                      <a:pt x="68358" y="37595"/>
                      <a:pt x="68358" y="37640"/>
                      <a:pt x="68358" y="37703"/>
                    </a:cubicBezTo>
                    <a:cubicBezTo>
                      <a:pt x="68107" y="37658"/>
                      <a:pt x="67867" y="37635"/>
                      <a:pt x="67627" y="37635"/>
                    </a:cubicBezTo>
                    <a:cubicBezTo>
                      <a:pt x="67387" y="37635"/>
                      <a:pt x="67146" y="37658"/>
                      <a:pt x="66895" y="37703"/>
                    </a:cubicBezTo>
                    <a:cubicBezTo>
                      <a:pt x="66895" y="37658"/>
                      <a:pt x="66895" y="37612"/>
                      <a:pt x="66849" y="37566"/>
                    </a:cubicBezTo>
                    <a:cubicBezTo>
                      <a:pt x="67126" y="37491"/>
                      <a:pt x="67403" y="37457"/>
                      <a:pt x="67680" y="37457"/>
                    </a:cubicBezTo>
                    <a:close/>
                    <a:moveTo>
                      <a:pt x="67678" y="38138"/>
                    </a:moveTo>
                    <a:cubicBezTo>
                      <a:pt x="67901" y="38138"/>
                      <a:pt x="68130" y="38161"/>
                      <a:pt x="68358" y="38206"/>
                    </a:cubicBezTo>
                    <a:lnTo>
                      <a:pt x="68358" y="38527"/>
                    </a:lnTo>
                    <a:cubicBezTo>
                      <a:pt x="68255" y="38515"/>
                      <a:pt x="68153" y="38509"/>
                      <a:pt x="68051" y="38509"/>
                    </a:cubicBezTo>
                    <a:cubicBezTo>
                      <a:pt x="67747" y="38509"/>
                      <a:pt x="67455" y="38561"/>
                      <a:pt x="67215" y="38664"/>
                    </a:cubicBezTo>
                    <a:cubicBezTo>
                      <a:pt x="67124" y="38527"/>
                      <a:pt x="67078" y="38389"/>
                      <a:pt x="67032" y="38206"/>
                    </a:cubicBezTo>
                    <a:cubicBezTo>
                      <a:pt x="67238" y="38161"/>
                      <a:pt x="67455" y="38138"/>
                      <a:pt x="67678" y="38138"/>
                    </a:cubicBezTo>
                    <a:close/>
                    <a:moveTo>
                      <a:pt x="69319" y="38161"/>
                    </a:moveTo>
                    <a:cubicBezTo>
                      <a:pt x="70279" y="38664"/>
                      <a:pt x="71148" y="39350"/>
                      <a:pt x="71926" y="40081"/>
                    </a:cubicBezTo>
                    <a:lnTo>
                      <a:pt x="71102" y="40081"/>
                    </a:lnTo>
                    <a:cubicBezTo>
                      <a:pt x="70645" y="39487"/>
                      <a:pt x="70005" y="39075"/>
                      <a:pt x="69273" y="38847"/>
                    </a:cubicBezTo>
                    <a:lnTo>
                      <a:pt x="69273" y="38801"/>
                    </a:lnTo>
                    <a:cubicBezTo>
                      <a:pt x="69273" y="38572"/>
                      <a:pt x="69273" y="38389"/>
                      <a:pt x="69319" y="38161"/>
                    </a:cubicBezTo>
                    <a:close/>
                    <a:moveTo>
                      <a:pt x="69227" y="39350"/>
                    </a:moveTo>
                    <a:cubicBezTo>
                      <a:pt x="69685" y="39487"/>
                      <a:pt x="70096" y="39761"/>
                      <a:pt x="70462" y="40127"/>
                    </a:cubicBezTo>
                    <a:cubicBezTo>
                      <a:pt x="70005" y="40127"/>
                      <a:pt x="69593" y="40127"/>
                      <a:pt x="69136" y="40173"/>
                    </a:cubicBezTo>
                    <a:cubicBezTo>
                      <a:pt x="69182" y="39899"/>
                      <a:pt x="69227" y="39578"/>
                      <a:pt x="69227" y="39350"/>
                    </a:cubicBezTo>
                    <a:close/>
                    <a:moveTo>
                      <a:pt x="69730" y="33999"/>
                    </a:moveTo>
                    <a:cubicBezTo>
                      <a:pt x="70005" y="33999"/>
                      <a:pt x="70325" y="34045"/>
                      <a:pt x="70645" y="34090"/>
                    </a:cubicBezTo>
                    <a:cubicBezTo>
                      <a:pt x="70599" y="34136"/>
                      <a:pt x="70599" y="34228"/>
                      <a:pt x="70645" y="34273"/>
                    </a:cubicBezTo>
                    <a:cubicBezTo>
                      <a:pt x="70691" y="34365"/>
                      <a:pt x="70691" y="34456"/>
                      <a:pt x="70737" y="34502"/>
                    </a:cubicBezTo>
                    <a:cubicBezTo>
                      <a:pt x="70794" y="34588"/>
                      <a:pt x="70873" y="34624"/>
                      <a:pt x="70951" y="34624"/>
                    </a:cubicBezTo>
                    <a:cubicBezTo>
                      <a:pt x="71123" y="34624"/>
                      <a:pt x="71288" y="34448"/>
                      <a:pt x="71194" y="34228"/>
                    </a:cubicBezTo>
                    <a:lnTo>
                      <a:pt x="71148" y="34136"/>
                    </a:lnTo>
                    <a:lnTo>
                      <a:pt x="71148" y="34136"/>
                    </a:lnTo>
                    <a:cubicBezTo>
                      <a:pt x="71423" y="34182"/>
                      <a:pt x="71697" y="34273"/>
                      <a:pt x="71971" y="34365"/>
                    </a:cubicBezTo>
                    <a:cubicBezTo>
                      <a:pt x="72429" y="35691"/>
                      <a:pt x="72337" y="37155"/>
                      <a:pt x="71834" y="38481"/>
                    </a:cubicBezTo>
                    <a:cubicBezTo>
                      <a:pt x="71788" y="38618"/>
                      <a:pt x="71880" y="38755"/>
                      <a:pt x="72017" y="38755"/>
                    </a:cubicBezTo>
                    <a:cubicBezTo>
                      <a:pt x="72063" y="38847"/>
                      <a:pt x="72109" y="38892"/>
                      <a:pt x="72200" y="38938"/>
                    </a:cubicBezTo>
                    <a:cubicBezTo>
                      <a:pt x="72154" y="39030"/>
                      <a:pt x="72200" y="39075"/>
                      <a:pt x="72246" y="39167"/>
                    </a:cubicBezTo>
                    <a:cubicBezTo>
                      <a:pt x="72612" y="39487"/>
                      <a:pt x="72932" y="39853"/>
                      <a:pt x="73206" y="40219"/>
                    </a:cubicBezTo>
                    <a:lnTo>
                      <a:pt x="72657" y="40173"/>
                    </a:lnTo>
                    <a:cubicBezTo>
                      <a:pt x="71697" y="39167"/>
                      <a:pt x="70554" y="38298"/>
                      <a:pt x="69319" y="37658"/>
                    </a:cubicBezTo>
                    <a:lnTo>
                      <a:pt x="69319" y="37017"/>
                    </a:lnTo>
                    <a:cubicBezTo>
                      <a:pt x="69730" y="37155"/>
                      <a:pt x="70142" y="37429"/>
                      <a:pt x="70462" y="37749"/>
                    </a:cubicBezTo>
                    <a:cubicBezTo>
                      <a:pt x="70500" y="37807"/>
                      <a:pt x="70555" y="37832"/>
                      <a:pt x="70612" y="37832"/>
                    </a:cubicBezTo>
                    <a:cubicBezTo>
                      <a:pt x="70691" y="37832"/>
                      <a:pt x="70775" y="37783"/>
                      <a:pt x="70828" y="37703"/>
                    </a:cubicBezTo>
                    <a:cubicBezTo>
                      <a:pt x="70863" y="37738"/>
                      <a:pt x="70911" y="37753"/>
                      <a:pt x="70960" y="37753"/>
                    </a:cubicBezTo>
                    <a:cubicBezTo>
                      <a:pt x="71039" y="37753"/>
                      <a:pt x="71120" y="37714"/>
                      <a:pt x="71148" y="37658"/>
                    </a:cubicBezTo>
                    <a:cubicBezTo>
                      <a:pt x="71423" y="37155"/>
                      <a:pt x="71468" y="36560"/>
                      <a:pt x="71331" y="36011"/>
                    </a:cubicBezTo>
                    <a:cubicBezTo>
                      <a:pt x="71294" y="35900"/>
                      <a:pt x="71197" y="35849"/>
                      <a:pt x="71100" y="35849"/>
                    </a:cubicBezTo>
                    <a:cubicBezTo>
                      <a:pt x="70959" y="35849"/>
                      <a:pt x="70819" y="35958"/>
                      <a:pt x="70874" y="36148"/>
                    </a:cubicBezTo>
                    <a:cubicBezTo>
                      <a:pt x="70965" y="36560"/>
                      <a:pt x="70919" y="36972"/>
                      <a:pt x="70737" y="37383"/>
                    </a:cubicBezTo>
                    <a:cubicBezTo>
                      <a:pt x="70554" y="37200"/>
                      <a:pt x="70371" y="37063"/>
                      <a:pt x="70188" y="36926"/>
                    </a:cubicBezTo>
                    <a:cubicBezTo>
                      <a:pt x="70416" y="35965"/>
                      <a:pt x="70279" y="34914"/>
                      <a:pt x="69776" y="34045"/>
                    </a:cubicBezTo>
                    <a:cubicBezTo>
                      <a:pt x="69730" y="34045"/>
                      <a:pt x="69730" y="34045"/>
                      <a:pt x="69730" y="33999"/>
                    </a:cubicBezTo>
                    <a:close/>
                    <a:moveTo>
                      <a:pt x="72657" y="37292"/>
                    </a:moveTo>
                    <a:cubicBezTo>
                      <a:pt x="73115" y="37612"/>
                      <a:pt x="73481" y="38115"/>
                      <a:pt x="73663" y="38664"/>
                    </a:cubicBezTo>
                    <a:cubicBezTo>
                      <a:pt x="73755" y="38938"/>
                      <a:pt x="73801" y="39258"/>
                      <a:pt x="73801" y="39533"/>
                    </a:cubicBezTo>
                    <a:cubicBezTo>
                      <a:pt x="73801" y="39761"/>
                      <a:pt x="73755" y="39990"/>
                      <a:pt x="73801" y="40219"/>
                    </a:cubicBezTo>
                    <a:cubicBezTo>
                      <a:pt x="73435" y="39670"/>
                      <a:pt x="73069" y="39213"/>
                      <a:pt x="72612" y="38801"/>
                    </a:cubicBezTo>
                    <a:cubicBezTo>
                      <a:pt x="72566" y="38801"/>
                      <a:pt x="72566" y="38755"/>
                      <a:pt x="72520" y="38755"/>
                    </a:cubicBezTo>
                    <a:cubicBezTo>
                      <a:pt x="72566" y="38618"/>
                      <a:pt x="72520" y="38481"/>
                      <a:pt x="72383" y="38435"/>
                    </a:cubicBezTo>
                    <a:cubicBezTo>
                      <a:pt x="72474" y="38069"/>
                      <a:pt x="72612" y="37658"/>
                      <a:pt x="72657" y="37292"/>
                    </a:cubicBezTo>
                    <a:close/>
                    <a:moveTo>
                      <a:pt x="68002" y="39012"/>
                    </a:moveTo>
                    <a:cubicBezTo>
                      <a:pt x="68092" y="39012"/>
                      <a:pt x="68181" y="39017"/>
                      <a:pt x="68267" y="39030"/>
                    </a:cubicBezTo>
                    <a:cubicBezTo>
                      <a:pt x="68175" y="40127"/>
                      <a:pt x="68038" y="41179"/>
                      <a:pt x="67810" y="42231"/>
                    </a:cubicBezTo>
                    <a:cubicBezTo>
                      <a:pt x="67718" y="41179"/>
                      <a:pt x="67489" y="40173"/>
                      <a:pt x="67261" y="39121"/>
                    </a:cubicBezTo>
                    <a:cubicBezTo>
                      <a:pt x="67495" y="39054"/>
                      <a:pt x="67754" y="39012"/>
                      <a:pt x="68002" y="39012"/>
                    </a:cubicBezTo>
                    <a:close/>
                    <a:moveTo>
                      <a:pt x="69711" y="26711"/>
                    </a:moveTo>
                    <a:cubicBezTo>
                      <a:pt x="75254" y="26711"/>
                      <a:pt x="79453" y="38061"/>
                      <a:pt x="81072" y="43283"/>
                    </a:cubicBezTo>
                    <a:cubicBezTo>
                      <a:pt x="79700" y="42322"/>
                      <a:pt x="78191" y="41591"/>
                      <a:pt x="76636" y="41042"/>
                    </a:cubicBezTo>
                    <a:cubicBezTo>
                      <a:pt x="76773" y="41042"/>
                      <a:pt x="76865" y="40950"/>
                      <a:pt x="76865" y="40813"/>
                    </a:cubicBezTo>
                    <a:lnTo>
                      <a:pt x="76865" y="40585"/>
                    </a:lnTo>
                    <a:cubicBezTo>
                      <a:pt x="76865" y="40424"/>
                      <a:pt x="76739" y="40344"/>
                      <a:pt x="76613" y="40344"/>
                    </a:cubicBezTo>
                    <a:cubicBezTo>
                      <a:pt x="76487" y="40344"/>
                      <a:pt x="76362" y="40424"/>
                      <a:pt x="76362" y="40585"/>
                    </a:cubicBezTo>
                    <a:lnTo>
                      <a:pt x="76362" y="40813"/>
                    </a:lnTo>
                    <a:cubicBezTo>
                      <a:pt x="76362" y="40859"/>
                      <a:pt x="76407" y="40950"/>
                      <a:pt x="76453" y="40996"/>
                    </a:cubicBezTo>
                    <a:lnTo>
                      <a:pt x="75996" y="40859"/>
                    </a:lnTo>
                    <a:cubicBezTo>
                      <a:pt x="76087" y="40356"/>
                      <a:pt x="76316" y="39899"/>
                      <a:pt x="76636" y="39578"/>
                    </a:cubicBezTo>
                    <a:cubicBezTo>
                      <a:pt x="76814" y="39401"/>
                      <a:pt x="76632" y="39140"/>
                      <a:pt x="76457" y="39140"/>
                    </a:cubicBezTo>
                    <a:cubicBezTo>
                      <a:pt x="76407" y="39140"/>
                      <a:pt x="76357" y="39162"/>
                      <a:pt x="76316" y="39213"/>
                    </a:cubicBezTo>
                    <a:cubicBezTo>
                      <a:pt x="75904" y="39624"/>
                      <a:pt x="75630" y="40173"/>
                      <a:pt x="75539" y="40722"/>
                    </a:cubicBezTo>
                    <a:lnTo>
                      <a:pt x="75035" y="40585"/>
                    </a:lnTo>
                    <a:cubicBezTo>
                      <a:pt x="75173" y="40356"/>
                      <a:pt x="75218" y="40127"/>
                      <a:pt x="75218" y="39899"/>
                    </a:cubicBezTo>
                    <a:cubicBezTo>
                      <a:pt x="75218" y="39441"/>
                      <a:pt x="75218" y="38984"/>
                      <a:pt x="75127" y="38527"/>
                    </a:cubicBezTo>
                    <a:cubicBezTo>
                      <a:pt x="75109" y="38399"/>
                      <a:pt x="75026" y="38344"/>
                      <a:pt x="74935" y="38344"/>
                    </a:cubicBezTo>
                    <a:cubicBezTo>
                      <a:pt x="74797" y="38344"/>
                      <a:pt x="74642" y="38471"/>
                      <a:pt x="74670" y="38664"/>
                    </a:cubicBezTo>
                    <a:cubicBezTo>
                      <a:pt x="74715" y="38938"/>
                      <a:pt x="74761" y="39213"/>
                      <a:pt x="74715" y="39533"/>
                    </a:cubicBezTo>
                    <a:cubicBezTo>
                      <a:pt x="74715" y="39670"/>
                      <a:pt x="74715" y="40310"/>
                      <a:pt x="74624" y="40356"/>
                    </a:cubicBezTo>
                    <a:cubicBezTo>
                      <a:pt x="74578" y="40356"/>
                      <a:pt x="74532" y="40402"/>
                      <a:pt x="74487" y="40447"/>
                    </a:cubicBezTo>
                    <a:lnTo>
                      <a:pt x="74258" y="40402"/>
                    </a:lnTo>
                    <a:cubicBezTo>
                      <a:pt x="74349" y="39899"/>
                      <a:pt x="74304" y="39350"/>
                      <a:pt x="74167" y="38847"/>
                    </a:cubicBezTo>
                    <a:cubicBezTo>
                      <a:pt x="73984" y="37978"/>
                      <a:pt x="73481" y="37246"/>
                      <a:pt x="72749" y="36743"/>
                    </a:cubicBezTo>
                    <a:cubicBezTo>
                      <a:pt x="72749" y="36423"/>
                      <a:pt x="72749" y="36103"/>
                      <a:pt x="72749" y="35783"/>
                    </a:cubicBezTo>
                    <a:cubicBezTo>
                      <a:pt x="73206" y="36057"/>
                      <a:pt x="73526" y="36469"/>
                      <a:pt x="73801" y="36926"/>
                    </a:cubicBezTo>
                    <a:cubicBezTo>
                      <a:pt x="73844" y="37013"/>
                      <a:pt x="73916" y="37050"/>
                      <a:pt x="73989" y="37050"/>
                    </a:cubicBezTo>
                    <a:cubicBezTo>
                      <a:pt x="74145" y="37050"/>
                      <a:pt x="74306" y="36884"/>
                      <a:pt x="74212" y="36697"/>
                    </a:cubicBezTo>
                    <a:cubicBezTo>
                      <a:pt x="73892" y="36057"/>
                      <a:pt x="73389" y="35554"/>
                      <a:pt x="72749" y="35234"/>
                    </a:cubicBezTo>
                    <a:cubicBezTo>
                      <a:pt x="72726" y="35211"/>
                      <a:pt x="72703" y="35199"/>
                      <a:pt x="72686" y="35199"/>
                    </a:cubicBezTo>
                    <a:cubicBezTo>
                      <a:pt x="72669" y="35199"/>
                      <a:pt x="72657" y="35211"/>
                      <a:pt x="72657" y="35234"/>
                    </a:cubicBezTo>
                    <a:cubicBezTo>
                      <a:pt x="72612" y="34868"/>
                      <a:pt x="72520" y="34548"/>
                      <a:pt x="72429" y="34228"/>
                    </a:cubicBezTo>
                    <a:cubicBezTo>
                      <a:pt x="72383" y="34182"/>
                      <a:pt x="72383" y="34136"/>
                      <a:pt x="72337" y="34136"/>
                    </a:cubicBezTo>
                    <a:cubicBezTo>
                      <a:pt x="72291" y="34045"/>
                      <a:pt x="72246" y="33953"/>
                      <a:pt x="72154" y="33953"/>
                    </a:cubicBezTo>
                    <a:cubicBezTo>
                      <a:pt x="71314" y="33673"/>
                      <a:pt x="70404" y="33533"/>
                      <a:pt x="69484" y="33533"/>
                    </a:cubicBezTo>
                    <a:cubicBezTo>
                      <a:pt x="69353" y="33533"/>
                      <a:pt x="69222" y="33536"/>
                      <a:pt x="69090" y="33542"/>
                    </a:cubicBezTo>
                    <a:cubicBezTo>
                      <a:pt x="68816" y="31438"/>
                      <a:pt x="68313" y="29334"/>
                      <a:pt x="67489" y="27322"/>
                    </a:cubicBezTo>
                    <a:cubicBezTo>
                      <a:pt x="68251" y="26902"/>
                      <a:pt x="68992" y="26711"/>
                      <a:pt x="69711" y="26711"/>
                    </a:cubicBezTo>
                    <a:close/>
                    <a:moveTo>
                      <a:pt x="63785" y="53939"/>
                    </a:moveTo>
                    <a:lnTo>
                      <a:pt x="68907" y="56042"/>
                    </a:lnTo>
                    <a:cubicBezTo>
                      <a:pt x="68038" y="56866"/>
                      <a:pt x="67169" y="57689"/>
                      <a:pt x="66346" y="58512"/>
                    </a:cubicBezTo>
                    <a:lnTo>
                      <a:pt x="65203" y="57872"/>
                    </a:lnTo>
                    <a:cubicBezTo>
                      <a:pt x="65164" y="57853"/>
                      <a:pt x="65128" y="57844"/>
                      <a:pt x="65094" y="57844"/>
                    </a:cubicBezTo>
                    <a:cubicBezTo>
                      <a:pt x="64885" y="57844"/>
                      <a:pt x="64777" y="58165"/>
                      <a:pt x="64974" y="58283"/>
                    </a:cubicBezTo>
                    <a:lnTo>
                      <a:pt x="66026" y="58878"/>
                    </a:lnTo>
                    <a:cubicBezTo>
                      <a:pt x="65523" y="59335"/>
                      <a:pt x="65066" y="59838"/>
                      <a:pt x="64563" y="60341"/>
                    </a:cubicBezTo>
                    <a:cubicBezTo>
                      <a:pt x="64563" y="60296"/>
                      <a:pt x="64517" y="60296"/>
                      <a:pt x="64517" y="60250"/>
                    </a:cubicBezTo>
                    <a:lnTo>
                      <a:pt x="60812" y="57689"/>
                    </a:lnTo>
                    <a:cubicBezTo>
                      <a:pt x="61133" y="57323"/>
                      <a:pt x="61453" y="56957"/>
                      <a:pt x="61773" y="56591"/>
                    </a:cubicBezTo>
                    <a:lnTo>
                      <a:pt x="63099" y="57323"/>
                    </a:lnTo>
                    <a:cubicBezTo>
                      <a:pt x="63124" y="57333"/>
                      <a:pt x="63149" y="57337"/>
                      <a:pt x="63173" y="57337"/>
                    </a:cubicBezTo>
                    <a:cubicBezTo>
                      <a:pt x="63372" y="57337"/>
                      <a:pt x="63532" y="57034"/>
                      <a:pt x="63328" y="56911"/>
                    </a:cubicBezTo>
                    <a:lnTo>
                      <a:pt x="62047" y="56225"/>
                    </a:lnTo>
                    <a:cubicBezTo>
                      <a:pt x="62322" y="55905"/>
                      <a:pt x="62596" y="55585"/>
                      <a:pt x="62870" y="55219"/>
                    </a:cubicBezTo>
                    <a:lnTo>
                      <a:pt x="65797" y="56683"/>
                    </a:lnTo>
                    <a:cubicBezTo>
                      <a:pt x="65836" y="56702"/>
                      <a:pt x="65873" y="56710"/>
                      <a:pt x="65908" y="56710"/>
                    </a:cubicBezTo>
                    <a:cubicBezTo>
                      <a:pt x="66126" y="56710"/>
                      <a:pt x="66262" y="56389"/>
                      <a:pt x="66026" y="56271"/>
                    </a:cubicBezTo>
                    <a:lnTo>
                      <a:pt x="63145" y="54853"/>
                    </a:lnTo>
                    <a:cubicBezTo>
                      <a:pt x="63328" y="54533"/>
                      <a:pt x="63556" y="54259"/>
                      <a:pt x="63785" y="53939"/>
                    </a:cubicBezTo>
                    <a:close/>
                    <a:moveTo>
                      <a:pt x="60474" y="58073"/>
                    </a:moveTo>
                    <a:lnTo>
                      <a:pt x="64197" y="60661"/>
                    </a:lnTo>
                    <a:cubicBezTo>
                      <a:pt x="63694" y="61210"/>
                      <a:pt x="63191" y="61713"/>
                      <a:pt x="62642" y="62262"/>
                    </a:cubicBezTo>
                    <a:cubicBezTo>
                      <a:pt x="61544" y="61256"/>
                      <a:pt x="60447" y="60204"/>
                      <a:pt x="59349" y="59198"/>
                    </a:cubicBezTo>
                    <a:cubicBezTo>
                      <a:pt x="59754" y="58838"/>
                      <a:pt x="60114" y="58435"/>
                      <a:pt x="60474" y="58073"/>
                    </a:cubicBezTo>
                    <a:close/>
                    <a:moveTo>
                      <a:pt x="58983" y="59518"/>
                    </a:moveTo>
                    <a:cubicBezTo>
                      <a:pt x="60081" y="60570"/>
                      <a:pt x="61224" y="61576"/>
                      <a:pt x="62322" y="62628"/>
                    </a:cubicBezTo>
                    <a:cubicBezTo>
                      <a:pt x="61819" y="63131"/>
                      <a:pt x="61315" y="63680"/>
                      <a:pt x="60812" y="64229"/>
                    </a:cubicBezTo>
                    <a:cubicBezTo>
                      <a:pt x="60858" y="64137"/>
                      <a:pt x="60858" y="64000"/>
                      <a:pt x="60812" y="63954"/>
                    </a:cubicBezTo>
                    <a:lnTo>
                      <a:pt x="59532" y="62399"/>
                    </a:lnTo>
                    <a:cubicBezTo>
                      <a:pt x="59477" y="62345"/>
                      <a:pt x="59415" y="62321"/>
                      <a:pt x="59354" y="62321"/>
                    </a:cubicBezTo>
                    <a:cubicBezTo>
                      <a:pt x="59162" y="62321"/>
                      <a:pt x="58992" y="62556"/>
                      <a:pt x="59166" y="62765"/>
                    </a:cubicBezTo>
                    <a:lnTo>
                      <a:pt x="60492" y="64320"/>
                    </a:lnTo>
                    <a:cubicBezTo>
                      <a:pt x="60519" y="64374"/>
                      <a:pt x="60577" y="64396"/>
                      <a:pt x="60630" y="64396"/>
                    </a:cubicBezTo>
                    <a:cubicBezTo>
                      <a:pt x="60667" y="64396"/>
                      <a:pt x="60702" y="64385"/>
                      <a:pt x="60721" y="64366"/>
                    </a:cubicBezTo>
                    <a:lnTo>
                      <a:pt x="60721" y="64366"/>
                    </a:lnTo>
                    <a:cubicBezTo>
                      <a:pt x="60218" y="64869"/>
                      <a:pt x="59761" y="65418"/>
                      <a:pt x="59257" y="65966"/>
                    </a:cubicBezTo>
                    <a:cubicBezTo>
                      <a:pt x="59166" y="65921"/>
                      <a:pt x="59120" y="65784"/>
                      <a:pt x="59120" y="65692"/>
                    </a:cubicBezTo>
                    <a:cubicBezTo>
                      <a:pt x="59120" y="65532"/>
                      <a:pt x="58995" y="65452"/>
                      <a:pt x="58869" y="65452"/>
                    </a:cubicBezTo>
                    <a:cubicBezTo>
                      <a:pt x="58743" y="65452"/>
                      <a:pt x="58617" y="65532"/>
                      <a:pt x="58617" y="65692"/>
                    </a:cubicBezTo>
                    <a:cubicBezTo>
                      <a:pt x="58617" y="65921"/>
                      <a:pt x="58754" y="66149"/>
                      <a:pt x="58937" y="66332"/>
                    </a:cubicBezTo>
                    <a:cubicBezTo>
                      <a:pt x="58526" y="66790"/>
                      <a:pt x="58160" y="67201"/>
                      <a:pt x="57794" y="67659"/>
                    </a:cubicBezTo>
                    <a:cubicBezTo>
                      <a:pt x="56834" y="66058"/>
                      <a:pt x="55965" y="64457"/>
                      <a:pt x="55142" y="62811"/>
                    </a:cubicBezTo>
                    <a:cubicBezTo>
                      <a:pt x="55507" y="62536"/>
                      <a:pt x="55873" y="62262"/>
                      <a:pt x="56285" y="61942"/>
                    </a:cubicBezTo>
                    <a:cubicBezTo>
                      <a:pt x="56742" y="62765"/>
                      <a:pt x="57291" y="63588"/>
                      <a:pt x="57840" y="64366"/>
                    </a:cubicBezTo>
                    <a:cubicBezTo>
                      <a:pt x="57880" y="64433"/>
                      <a:pt x="57948" y="64461"/>
                      <a:pt x="58019" y="64461"/>
                    </a:cubicBezTo>
                    <a:cubicBezTo>
                      <a:pt x="58190" y="64461"/>
                      <a:pt x="58381" y="64299"/>
                      <a:pt x="58251" y="64137"/>
                    </a:cubicBezTo>
                    <a:lnTo>
                      <a:pt x="58206" y="64091"/>
                    </a:lnTo>
                    <a:cubicBezTo>
                      <a:pt x="57657" y="63314"/>
                      <a:pt x="57108" y="62491"/>
                      <a:pt x="56605" y="61622"/>
                    </a:cubicBezTo>
                    <a:cubicBezTo>
                      <a:pt x="56971" y="61347"/>
                      <a:pt x="57337" y="61073"/>
                      <a:pt x="57657" y="60753"/>
                    </a:cubicBezTo>
                    <a:lnTo>
                      <a:pt x="58023" y="61256"/>
                    </a:lnTo>
                    <a:cubicBezTo>
                      <a:pt x="58064" y="61338"/>
                      <a:pt x="58129" y="61371"/>
                      <a:pt x="58197" y="61371"/>
                    </a:cubicBezTo>
                    <a:cubicBezTo>
                      <a:pt x="58357" y="61371"/>
                      <a:pt x="58531" y="61188"/>
                      <a:pt x="58434" y="61027"/>
                    </a:cubicBezTo>
                    <a:lnTo>
                      <a:pt x="58023" y="60433"/>
                    </a:lnTo>
                    <a:cubicBezTo>
                      <a:pt x="58343" y="60158"/>
                      <a:pt x="58709" y="59838"/>
                      <a:pt x="58983" y="59518"/>
                    </a:cubicBezTo>
                    <a:close/>
                    <a:moveTo>
                      <a:pt x="28433" y="5416"/>
                    </a:moveTo>
                    <a:lnTo>
                      <a:pt x="29028" y="5553"/>
                    </a:lnTo>
                    <a:cubicBezTo>
                      <a:pt x="28982" y="5553"/>
                      <a:pt x="28891" y="5599"/>
                      <a:pt x="28845" y="5644"/>
                    </a:cubicBezTo>
                    <a:cubicBezTo>
                      <a:pt x="28718" y="5813"/>
                      <a:pt x="28826" y="6061"/>
                      <a:pt x="29024" y="6061"/>
                    </a:cubicBezTo>
                    <a:cubicBezTo>
                      <a:pt x="29040" y="6061"/>
                      <a:pt x="29056" y="6059"/>
                      <a:pt x="29074" y="6056"/>
                    </a:cubicBezTo>
                    <a:cubicBezTo>
                      <a:pt x="29074" y="6102"/>
                      <a:pt x="29119" y="6147"/>
                      <a:pt x="29119" y="6147"/>
                    </a:cubicBezTo>
                    <a:cubicBezTo>
                      <a:pt x="29906" y="6907"/>
                      <a:pt x="30935" y="7297"/>
                      <a:pt x="31976" y="7297"/>
                    </a:cubicBezTo>
                    <a:cubicBezTo>
                      <a:pt x="32689" y="7297"/>
                      <a:pt x="33408" y="7114"/>
                      <a:pt x="34059" y="6742"/>
                    </a:cubicBezTo>
                    <a:lnTo>
                      <a:pt x="35202" y="7016"/>
                    </a:lnTo>
                    <a:cubicBezTo>
                      <a:pt x="34882" y="7245"/>
                      <a:pt x="34562" y="7382"/>
                      <a:pt x="34196" y="7565"/>
                    </a:cubicBezTo>
                    <a:cubicBezTo>
                      <a:pt x="34150" y="7565"/>
                      <a:pt x="34104" y="7565"/>
                      <a:pt x="34059" y="7611"/>
                    </a:cubicBezTo>
                    <a:cubicBezTo>
                      <a:pt x="33555" y="7839"/>
                      <a:pt x="33052" y="7977"/>
                      <a:pt x="32504" y="8068"/>
                    </a:cubicBezTo>
                    <a:cubicBezTo>
                      <a:pt x="32199" y="8112"/>
                      <a:pt x="32309" y="8529"/>
                      <a:pt x="32557" y="8529"/>
                    </a:cubicBezTo>
                    <a:cubicBezTo>
                      <a:pt x="32569" y="8529"/>
                      <a:pt x="32582" y="8528"/>
                      <a:pt x="32595" y="8525"/>
                    </a:cubicBezTo>
                    <a:cubicBezTo>
                      <a:pt x="33144" y="8434"/>
                      <a:pt x="33647" y="8297"/>
                      <a:pt x="34150" y="8114"/>
                    </a:cubicBezTo>
                    <a:cubicBezTo>
                      <a:pt x="34562" y="8571"/>
                      <a:pt x="35110" y="8937"/>
                      <a:pt x="35705" y="9074"/>
                    </a:cubicBezTo>
                    <a:cubicBezTo>
                      <a:pt x="35731" y="9082"/>
                      <a:pt x="35757" y="9085"/>
                      <a:pt x="35781" y="9085"/>
                    </a:cubicBezTo>
                    <a:cubicBezTo>
                      <a:pt x="36045" y="9085"/>
                      <a:pt x="36136" y="8659"/>
                      <a:pt x="35842" y="8617"/>
                    </a:cubicBezTo>
                    <a:cubicBezTo>
                      <a:pt x="35385" y="8480"/>
                      <a:pt x="34927" y="8251"/>
                      <a:pt x="34607" y="7885"/>
                    </a:cubicBezTo>
                    <a:cubicBezTo>
                      <a:pt x="34744" y="7839"/>
                      <a:pt x="34836" y="7748"/>
                      <a:pt x="34973" y="7702"/>
                    </a:cubicBezTo>
                    <a:cubicBezTo>
                      <a:pt x="35558" y="8135"/>
                      <a:pt x="36257" y="8355"/>
                      <a:pt x="36958" y="8355"/>
                    </a:cubicBezTo>
                    <a:cubicBezTo>
                      <a:pt x="37518" y="8355"/>
                      <a:pt x="38079" y="8215"/>
                      <a:pt x="38586" y="7931"/>
                    </a:cubicBezTo>
                    <a:cubicBezTo>
                      <a:pt x="40278" y="8434"/>
                      <a:pt x="42016" y="8983"/>
                      <a:pt x="43708" y="9532"/>
                    </a:cubicBezTo>
                    <a:cubicBezTo>
                      <a:pt x="46086" y="10309"/>
                      <a:pt x="48373" y="11269"/>
                      <a:pt x="50568" y="12367"/>
                    </a:cubicBezTo>
                    <a:cubicBezTo>
                      <a:pt x="51117" y="13145"/>
                      <a:pt x="51757" y="13876"/>
                      <a:pt x="52489" y="14471"/>
                    </a:cubicBezTo>
                    <a:cubicBezTo>
                      <a:pt x="52535" y="14471"/>
                      <a:pt x="52535" y="14517"/>
                      <a:pt x="52580" y="14517"/>
                    </a:cubicBezTo>
                    <a:cubicBezTo>
                      <a:pt x="52626" y="14745"/>
                      <a:pt x="52672" y="15020"/>
                      <a:pt x="52718" y="15294"/>
                    </a:cubicBezTo>
                    <a:cubicBezTo>
                      <a:pt x="52169" y="14928"/>
                      <a:pt x="51620" y="14517"/>
                      <a:pt x="51208" y="14013"/>
                    </a:cubicBezTo>
                    <a:cubicBezTo>
                      <a:pt x="51157" y="13962"/>
                      <a:pt x="51102" y="13941"/>
                      <a:pt x="51049" y="13941"/>
                    </a:cubicBezTo>
                    <a:cubicBezTo>
                      <a:pt x="50862" y="13941"/>
                      <a:pt x="50700" y="14202"/>
                      <a:pt x="50843" y="14379"/>
                    </a:cubicBezTo>
                    <a:cubicBezTo>
                      <a:pt x="51391" y="14974"/>
                      <a:pt x="51986" y="15477"/>
                      <a:pt x="52718" y="15797"/>
                    </a:cubicBezTo>
                    <a:cubicBezTo>
                      <a:pt x="52741" y="15820"/>
                      <a:pt x="52763" y="15831"/>
                      <a:pt x="52786" y="15831"/>
                    </a:cubicBezTo>
                    <a:cubicBezTo>
                      <a:pt x="52809" y="15831"/>
                      <a:pt x="52832" y="15820"/>
                      <a:pt x="52855" y="15797"/>
                    </a:cubicBezTo>
                    <a:cubicBezTo>
                      <a:pt x="52901" y="15980"/>
                      <a:pt x="52946" y="16117"/>
                      <a:pt x="52992" y="16254"/>
                    </a:cubicBezTo>
                    <a:cubicBezTo>
                      <a:pt x="53029" y="16366"/>
                      <a:pt x="53127" y="16417"/>
                      <a:pt x="53223" y="16417"/>
                    </a:cubicBezTo>
                    <a:cubicBezTo>
                      <a:pt x="53364" y="16417"/>
                      <a:pt x="53504" y="16307"/>
                      <a:pt x="53449" y="16117"/>
                    </a:cubicBezTo>
                    <a:cubicBezTo>
                      <a:pt x="53175" y="15294"/>
                      <a:pt x="53038" y="14471"/>
                      <a:pt x="52992" y="13648"/>
                    </a:cubicBezTo>
                    <a:lnTo>
                      <a:pt x="52992" y="13648"/>
                    </a:lnTo>
                    <a:cubicBezTo>
                      <a:pt x="53404" y="13876"/>
                      <a:pt x="53770" y="14105"/>
                      <a:pt x="54181" y="14334"/>
                    </a:cubicBezTo>
                    <a:cubicBezTo>
                      <a:pt x="54181" y="14562"/>
                      <a:pt x="54273" y="14837"/>
                      <a:pt x="54318" y="15020"/>
                    </a:cubicBezTo>
                    <a:cubicBezTo>
                      <a:pt x="54364" y="15706"/>
                      <a:pt x="54501" y="16346"/>
                      <a:pt x="54638" y="16986"/>
                    </a:cubicBezTo>
                    <a:cubicBezTo>
                      <a:pt x="54675" y="17113"/>
                      <a:pt x="54769" y="17168"/>
                      <a:pt x="54863" y="17168"/>
                    </a:cubicBezTo>
                    <a:cubicBezTo>
                      <a:pt x="55007" y="17168"/>
                      <a:pt x="55151" y="17042"/>
                      <a:pt x="55096" y="16849"/>
                    </a:cubicBezTo>
                    <a:cubicBezTo>
                      <a:pt x="55004" y="16392"/>
                      <a:pt x="54913" y="15889"/>
                      <a:pt x="54821" y="15431"/>
                    </a:cubicBezTo>
                    <a:cubicBezTo>
                      <a:pt x="54821" y="15157"/>
                      <a:pt x="54776" y="14928"/>
                      <a:pt x="54730" y="14699"/>
                    </a:cubicBezTo>
                    <a:lnTo>
                      <a:pt x="54730" y="14699"/>
                    </a:lnTo>
                    <a:lnTo>
                      <a:pt x="55462" y="15157"/>
                    </a:lnTo>
                    <a:cubicBezTo>
                      <a:pt x="55965" y="17992"/>
                      <a:pt x="56971" y="20736"/>
                      <a:pt x="58480" y="23160"/>
                    </a:cubicBezTo>
                    <a:cubicBezTo>
                      <a:pt x="58480" y="23206"/>
                      <a:pt x="58526" y="23206"/>
                      <a:pt x="58526" y="23252"/>
                    </a:cubicBezTo>
                    <a:cubicBezTo>
                      <a:pt x="58526" y="23435"/>
                      <a:pt x="58480" y="23663"/>
                      <a:pt x="58480" y="23892"/>
                    </a:cubicBezTo>
                    <a:cubicBezTo>
                      <a:pt x="57199" y="22749"/>
                      <a:pt x="56422" y="20736"/>
                      <a:pt x="55828" y="19227"/>
                    </a:cubicBezTo>
                    <a:cubicBezTo>
                      <a:pt x="55790" y="19116"/>
                      <a:pt x="55693" y="19065"/>
                      <a:pt x="55596" y="19065"/>
                    </a:cubicBezTo>
                    <a:cubicBezTo>
                      <a:pt x="55455" y="19065"/>
                      <a:pt x="55316" y="19174"/>
                      <a:pt x="55370" y="19364"/>
                    </a:cubicBezTo>
                    <a:cubicBezTo>
                      <a:pt x="56010" y="21056"/>
                      <a:pt x="56879" y="23252"/>
                      <a:pt x="58343" y="24441"/>
                    </a:cubicBezTo>
                    <a:cubicBezTo>
                      <a:pt x="58389" y="24441"/>
                      <a:pt x="58434" y="24486"/>
                      <a:pt x="58480" y="24486"/>
                    </a:cubicBezTo>
                    <a:lnTo>
                      <a:pt x="58480" y="24898"/>
                    </a:lnTo>
                    <a:cubicBezTo>
                      <a:pt x="57840" y="24349"/>
                      <a:pt x="57245" y="23755"/>
                      <a:pt x="56559" y="23206"/>
                    </a:cubicBezTo>
                    <a:cubicBezTo>
                      <a:pt x="56559" y="23160"/>
                      <a:pt x="56559" y="23114"/>
                      <a:pt x="56514" y="23114"/>
                    </a:cubicBezTo>
                    <a:cubicBezTo>
                      <a:pt x="55462" y="21697"/>
                      <a:pt x="54638" y="20096"/>
                      <a:pt x="54090" y="18404"/>
                    </a:cubicBezTo>
                    <a:cubicBezTo>
                      <a:pt x="54053" y="18277"/>
                      <a:pt x="53959" y="18222"/>
                      <a:pt x="53865" y="18222"/>
                    </a:cubicBezTo>
                    <a:cubicBezTo>
                      <a:pt x="53721" y="18222"/>
                      <a:pt x="53577" y="18348"/>
                      <a:pt x="53632" y="18541"/>
                    </a:cubicBezTo>
                    <a:cubicBezTo>
                      <a:pt x="54044" y="19822"/>
                      <a:pt x="54638" y="21056"/>
                      <a:pt x="55370" y="22245"/>
                    </a:cubicBezTo>
                    <a:cubicBezTo>
                      <a:pt x="54090" y="21285"/>
                      <a:pt x="52763" y="20416"/>
                      <a:pt x="51391" y="19639"/>
                    </a:cubicBezTo>
                    <a:cubicBezTo>
                      <a:pt x="51347" y="19609"/>
                      <a:pt x="51303" y="19596"/>
                      <a:pt x="51263" y="19596"/>
                    </a:cubicBezTo>
                    <a:cubicBezTo>
                      <a:pt x="51056" y="19596"/>
                      <a:pt x="50933" y="19935"/>
                      <a:pt x="51163" y="20050"/>
                    </a:cubicBezTo>
                    <a:cubicBezTo>
                      <a:pt x="53861" y="21559"/>
                      <a:pt x="56376" y="23480"/>
                      <a:pt x="58571" y="25630"/>
                    </a:cubicBezTo>
                    <a:cubicBezTo>
                      <a:pt x="58571" y="25675"/>
                      <a:pt x="58571" y="25675"/>
                      <a:pt x="58571" y="25675"/>
                    </a:cubicBezTo>
                    <a:cubicBezTo>
                      <a:pt x="58571" y="25813"/>
                      <a:pt x="58663" y="25858"/>
                      <a:pt x="58800" y="25858"/>
                    </a:cubicBezTo>
                    <a:cubicBezTo>
                      <a:pt x="59532" y="26590"/>
                      <a:pt x="60218" y="27322"/>
                      <a:pt x="60858" y="28099"/>
                    </a:cubicBezTo>
                    <a:cubicBezTo>
                      <a:pt x="60903" y="28155"/>
                      <a:pt x="60958" y="28178"/>
                      <a:pt x="61013" y="28178"/>
                    </a:cubicBezTo>
                    <a:cubicBezTo>
                      <a:pt x="61184" y="28178"/>
                      <a:pt x="61351" y="27952"/>
                      <a:pt x="61178" y="27779"/>
                    </a:cubicBezTo>
                    <a:cubicBezTo>
                      <a:pt x="60950" y="27505"/>
                      <a:pt x="60812" y="27322"/>
                      <a:pt x="60629" y="27093"/>
                    </a:cubicBezTo>
                    <a:cubicBezTo>
                      <a:pt x="62276" y="27093"/>
                      <a:pt x="63877" y="27779"/>
                      <a:pt x="65020" y="28968"/>
                    </a:cubicBezTo>
                    <a:cubicBezTo>
                      <a:pt x="65066" y="28968"/>
                      <a:pt x="65111" y="29014"/>
                      <a:pt x="65203" y="29014"/>
                    </a:cubicBezTo>
                    <a:cubicBezTo>
                      <a:pt x="65203" y="29151"/>
                      <a:pt x="65157" y="29334"/>
                      <a:pt x="65111" y="29471"/>
                    </a:cubicBezTo>
                    <a:cubicBezTo>
                      <a:pt x="64745" y="29151"/>
                      <a:pt x="64334" y="28923"/>
                      <a:pt x="63877" y="28785"/>
                    </a:cubicBezTo>
                    <a:cubicBezTo>
                      <a:pt x="63191" y="28511"/>
                      <a:pt x="62505" y="28328"/>
                      <a:pt x="61773" y="28282"/>
                    </a:cubicBezTo>
                    <a:cubicBezTo>
                      <a:pt x="61636" y="28282"/>
                      <a:pt x="61544" y="28374"/>
                      <a:pt x="61544" y="28511"/>
                    </a:cubicBezTo>
                    <a:cubicBezTo>
                      <a:pt x="61498" y="28511"/>
                      <a:pt x="61453" y="28511"/>
                      <a:pt x="61407" y="28557"/>
                    </a:cubicBezTo>
                    <a:lnTo>
                      <a:pt x="61361" y="28602"/>
                    </a:lnTo>
                    <a:cubicBezTo>
                      <a:pt x="61184" y="28780"/>
                      <a:pt x="61365" y="29041"/>
                      <a:pt x="61562" y="29041"/>
                    </a:cubicBezTo>
                    <a:cubicBezTo>
                      <a:pt x="61618" y="29041"/>
                      <a:pt x="61676" y="29019"/>
                      <a:pt x="61727" y="28968"/>
                    </a:cubicBezTo>
                    <a:lnTo>
                      <a:pt x="61773" y="28923"/>
                    </a:lnTo>
                    <a:cubicBezTo>
                      <a:pt x="61819" y="28877"/>
                      <a:pt x="61819" y="28831"/>
                      <a:pt x="61819" y="28785"/>
                    </a:cubicBezTo>
                    <a:cubicBezTo>
                      <a:pt x="62367" y="28831"/>
                      <a:pt x="62916" y="28923"/>
                      <a:pt x="63419" y="29105"/>
                    </a:cubicBezTo>
                    <a:cubicBezTo>
                      <a:pt x="63694" y="29197"/>
                      <a:pt x="63922" y="29334"/>
                      <a:pt x="64197" y="29471"/>
                    </a:cubicBezTo>
                    <a:cubicBezTo>
                      <a:pt x="64288" y="29517"/>
                      <a:pt x="64425" y="29609"/>
                      <a:pt x="64517" y="29654"/>
                    </a:cubicBezTo>
                    <a:cubicBezTo>
                      <a:pt x="64608" y="29746"/>
                      <a:pt x="64654" y="29791"/>
                      <a:pt x="64745" y="29791"/>
                    </a:cubicBezTo>
                    <a:cubicBezTo>
                      <a:pt x="64745" y="29929"/>
                      <a:pt x="64791" y="30020"/>
                      <a:pt x="64928" y="30066"/>
                    </a:cubicBezTo>
                    <a:lnTo>
                      <a:pt x="64974" y="30066"/>
                    </a:lnTo>
                    <a:cubicBezTo>
                      <a:pt x="64997" y="30089"/>
                      <a:pt x="65020" y="30100"/>
                      <a:pt x="65043" y="30100"/>
                    </a:cubicBezTo>
                    <a:cubicBezTo>
                      <a:pt x="65066" y="30100"/>
                      <a:pt x="65088" y="30089"/>
                      <a:pt x="65111" y="30066"/>
                    </a:cubicBezTo>
                    <a:lnTo>
                      <a:pt x="65111" y="30523"/>
                    </a:lnTo>
                    <a:cubicBezTo>
                      <a:pt x="64425" y="30066"/>
                      <a:pt x="63602" y="29746"/>
                      <a:pt x="62779" y="29654"/>
                    </a:cubicBezTo>
                    <a:cubicBezTo>
                      <a:pt x="62764" y="29652"/>
                      <a:pt x="62749" y="29651"/>
                      <a:pt x="62735" y="29651"/>
                    </a:cubicBezTo>
                    <a:cubicBezTo>
                      <a:pt x="62447" y="29651"/>
                      <a:pt x="62337" y="30068"/>
                      <a:pt x="62642" y="30112"/>
                    </a:cubicBezTo>
                    <a:cubicBezTo>
                      <a:pt x="62733" y="30112"/>
                      <a:pt x="62779" y="30112"/>
                      <a:pt x="62870" y="30157"/>
                    </a:cubicBezTo>
                    <a:cubicBezTo>
                      <a:pt x="62687" y="30157"/>
                      <a:pt x="62550" y="30340"/>
                      <a:pt x="62687" y="30477"/>
                    </a:cubicBezTo>
                    <a:cubicBezTo>
                      <a:pt x="64334" y="32718"/>
                      <a:pt x="65614" y="35234"/>
                      <a:pt x="66438" y="37932"/>
                    </a:cubicBezTo>
                    <a:cubicBezTo>
                      <a:pt x="66392" y="38023"/>
                      <a:pt x="66438" y="38115"/>
                      <a:pt x="66529" y="38206"/>
                    </a:cubicBezTo>
                    <a:cubicBezTo>
                      <a:pt x="67032" y="40036"/>
                      <a:pt x="67398" y="41865"/>
                      <a:pt x="67489" y="43786"/>
                    </a:cubicBezTo>
                    <a:cubicBezTo>
                      <a:pt x="65386" y="51606"/>
                      <a:pt x="59989" y="58558"/>
                      <a:pt x="53084" y="63040"/>
                    </a:cubicBezTo>
                    <a:cubicBezTo>
                      <a:pt x="52855" y="63040"/>
                      <a:pt x="52626" y="63177"/>
                      <a:pt x="52535" y="63360"/>
                    </a:cubicBezTo>
                    <a:cubicBezTo>
                      <a:pt x="49150" y="65509"/>
                      <a:pt x="45400" y="66973"/>
                      <a:pt x="41467" y="67704"/>
                    </a:cubicBezTo>
                    <a:cubicBezTo>
                      <a:pt x="39931" y="67977"/>
                      <a:pt x="38369" y="68114"/>
                      <a:pt x="36808" y="68114"/>
                    </a:cubicBezTo>
                    <a:cubicBezTo>
                      <a:pt x="31815" y="68114"/>
                      <a:pt x="26828" y="66709"/>
                      <a:pt x="22717" y="63817"/>
                    </a:cubicBezTo>
                    <a:cubicBezTo>
                      <a:pt x="16451" y="59472"/>
                      <a:pt x="12655" y="52338"/>
                      <a:pt x="9911" y="45341"/>
                    </a:cubicBezTo>
                    <a:cubicBezTo>
                      <a:pt x="7579" y="39350"/>
                      <a:pt x="5750" y="33221"/>
                      <a:pt x="4332" y="26956"/>
                    </a:cubicBezTo>
                    <a:cubicBezTo>
                      <a:pt x="9271" y="25264"/>
                      <a:pt x="13524" y="21742"/>
                      <a:pt x="17229" y="18175"/>
                    </a:cubicBezTo>
                    <a:cubicBezTo>
                      <a:pt x="20247" y="15294"/>
                      <a:pt x="22854" y="12047"/>
                      <a:pt x="24958" y="8434"/>
                    </a:cubicBezTo>
                    <a:lnTo>
                      <a:pt x="25278" y="8525"/>
                    </a:lnTo>
                    <a:cubicBezTo>
                      <a:pt x="25316" y="8542"/>
                      <a:pt x="25351" y="8549"/>
                      <a:pt x="25382" y="8549"/>
                    </a:cubicBezTo>
                    <a:cubicBezTo>
                      <a:pt x="25614" y="8549"/>
                      <a:pt x="25657" y="8149"/>
                      <a:pt x="25415" y="8068"/>
                    </a:cubicBezTo>
                    <a:lnTo>
                      <a:pt x="25186" y="8022"/>
                    </a:lnTo>
                    <a:cubicBezTo>
                      <a:pt x="25369" y="7702"/>
                      <a:pt x="25552" y="7336"/>
                      <a:pt x="25781" y="6971"/>
                    </a:cubicBezTo>
                    <a:cubicBezTo>
                      <a:pt x="25781" y="7062"/>
                      <a:pt x="25872" y="7153"/>
                      <a:pt x="25964" y="7153"/>
                    </a:cubicBezTo>
                    <a:cubicBezTo>
                      <a:pt x="26467" y="7108"/>
                      <a:pt x="26970" y="7016"/>
                      <a:pt x="27427" y="6833"/>
                    </a:cubicBezTo>
                    <a:cubicBezTo>
                      <a:pt x="27677" y="6750"/>
                      <a:pt x="27624" y="6364"/>
                      <a:pt x="27371" y="6364"/>
                    </a:cubicBezTo>
                    <a:cubicBezTo>
                      <a:pt x="27346" y="6364"/>
                      <a:pt x="27319" y="6368"/>
                      <a:pt x="27290" y="6376"/>
                    </a:cubicBezTo>
                    <a:cubicBezTo>
                      <a:pt x="26878" y="6559"/>
                      <a:pt x="26421" y="6650"/>
                      <a:pt x="25964" y="6650"/>
                    </a:cubicBezTo>
                    <a:lnTo>
                      <a:pt x="25918" y="6650"/>
                    </a:lnTo>
                    <a:lnTo>
                      <a:pt x="26192" y="6102"/>
                    </a:lnTo>
                    <a:lnTo>
                      <a:pt x="26238" y="6102"/>
                    </a:lnTo>
                    <a:cubicBezTo>
                      <a:pt x="26970" y="5964"/>
                      <a:pt x="27702" y="5736"/>
                      <a:pt x="28433" y="5416"/>
                    </a:cubicBezTo>
                    <a:close/>
                    <a:moveTo>
                      <a:pt x="40187" y="68848"/>
                    </a:moveTo>
                    <a:cubicBezTo>
                      <a:pt x="40187" y="68848"/>
                      <a:pt x="40187" y="68893"/>
                      <a:pt x="40187" y="68893"/>
                    </a:cubicBezTo>
                    <a:lnTo>
                      <a:pt x="40141" y="68893"/>
                    </a:lnTo>
                    <a:cubicBezTo>
                      <a:pt x="40141" y="68848"/>
                      <a:pt x="40095" y="68848"/>
                      <a:pt x="40050" y="68848"/>
                    </a:cubicBezTo>
                    <a:close/>
                    <a:moveTo>
                      <a:pt x="54730" y="63085"/>
                    </a:moveTo>
                    <a:cubicBezTo>
                      <a:pt x="55599" y="64732"/>
                      <a:pt x="56468" y="66378"/>
                      <a:pt x="57428" y="68024"/>
                    </a:cubicBezTo>
                    <a:cubicBezTo>
                      <a:pt x="57017" y="68482"/>
                      <a:pt x="56651" y="68893"/>
                      <a:pt x="56285" y="69351"/>
                    </a:cubicBezTo>
                    <a:lnTo>
                      <a:pt x="53632" y="63817"/>
                    </a:lnTo>
                    <a:cubicBezTo>
                      <a:pt x="53998" y="63543"/>
                      <a:pt x="54364" y="63314"/>
                      <a:pt x="54730" y="63085"/>
                    </a:cubicBezTo>
                    <a:close/>
                    <a:moveTo>
                      <a:pt x="33601" y="68893"/>
                    </a:moveTo>
                    <a:lnTo>
                      <a:pt x="33601" y="68893"/>
                    </a:lnTo>
                    <a:cubicBezTo>
                      <a:pt x="34013" y="68939"/>
                      <a:pt x="34424" y="68939"/>
                      <a:pt x="34836" y="68985"/>
                    </a:cubicBezTo>
                    <a:cubicBezTo>
                      <a:pt x="34790" y="69214"/>
                      <a:pt x="34790" y="69442"/>
                      <a:pt x="34790" y="69671"/>
                    </a:cubicBezTo>
                    <a:lnTo>
                      <a:pt x="34744" y="69671"/>
                    </a:lnTo>
                    <a:cubicBezTo>
                      <a:pt x="34333" y="69488"/>
                      <a:pt x="33921" y="69214"/>
                      <a:pt x="33601" y="68893"/>
                    </a:cubicBezTo>
                    <a:close/>
                    <a:moveTo>
                      <a:pt x="32458" y="68710"/>
                    </a:moveTo>
                    <a:cubicBezTo>
                      <a:pt x="32641" y="68710"/>
                      <a:pt x="32778" y="68756"/>
                      <a:pt x="32961" y="68756"/>
                    </a:cubicBezTo>
                    <a:cubicBezTo>
                      <a:pt x="33418" y="69396"/>
                      <a:pt x="34013" y="69900"/>
                      <a:pt x="34744" y="70174"/>
                    </a:cubicBezTo>
                    <a:cubicBezTo>
                      <a:pt x="34744" y="70311"/>
                      <a:pt x="34790" y="70448"/>
                      <a:pt x="34790" y="70586"/>
                    </a:cubicBezTo>
                    <a:cubicBezTo>
                      <a:pt x="33876" y="70128"/>
                      <a:pt x="33052" y="69488"/>
                      <a:pt x="32458" y="68710"/>
                    </a:cubicBezTo>
                    <a:close/>
                    <a:moveTo>
                      <a:pt x="39867" y="71043"/>
                    </a:moveTo>
                    <a:cubicBezTo>
                      <a:pt x="39867" y="71775"/>
                      <a:pt x="39958" y="72552"/>
                      <a:pt x="40095" y="73284"/>
                    </a:cubicBezTo>
                    <a:lnTo>
                      <a:pt x="40050" y="73238"/>
                    </a:lnTo>
                    <a:cubicBezTo>
                      <a:pt x="39318" y="72826"/>
                      <a:pt x="38723" y="72140"/>
                      <a:pt x="38357" y="71409"/>
                    </a:cubicBezTo>
                    <a:cubicBezTo>
                      <a:pt x="38860" y="71409"/>
                      <a:pt x="39409" y="71272"/>
                      <a:pt x="39867" y="71043"/>
                    </a:cubicBezTo>
                    <a:close/>
                    <a:moveTo>
                      <a:pt x="40736" y="75708"/>
                    </a:moveTo>
                    <a:cubicBezTo>
                      <a:pt x="40873" y="76119"/>
                      <a:pt x="41010" y="76531"/>
                      <a:pt x="41193" y="76942"/>
                    </a:cubicBezTo>
                    <a:cubicBezTo>
                      <a:pt x="40781" y="76851"/>
                      <a:pt x="40415" y="76714"/>
                      <a:pt x="40050" y="76485"/>
                    </a:cubicBezTo>
                    <a:lnTo>
                      <a:pt x="39958" y="76485"/>
                    </a:lnTo>
                    <a:cubicBezTo>
                      <a:pt x="40141" y="76165"/>
                      <a:pt x="40415" y="75891"/>
                      <a:pt x="40736" y="75708"/>
                    </a:cubicBezTo>
                    <a:close/>
                    <a:moveTo>
                      <a:pt x="27061" y="67201"/>
                    </a:moveTo>
                    <a:cubicBezTo>
                      <a:pt x="28571" y="67796"/>
                      <a:pt x="30125" y="68253"/>
                      <a:pt x="31726" y="68528"/>
                    </a:cubicBezTo>
                    <a:cubicBezTo>
                      <a:pt x="32458" y="69625"/>
                      <a:pt x="33418" y="70494"/>
                      <a:pt x="34607" y="70997"/>
                    </a:cubicBezTo>
                    <a:cubicBezTo>
                      <a:pt x="34653" y="71020"/>
                      <a:pt x="34699" y="71031"/>
                      <a:pt x="34744" y="71031"/>
                    </a:cubicBezTo>
                    <a:cubicBezTo>
                      <a:pt x="34790" y="71031"/>
                      <a:pt x="34836" y="71020"/>
                      <a:pt x="34882" y="70997"/>
                    </a:cubicBezTo>
                    <a:cubicBezTo>
                      <a:pt x="34882" y="71180"/>
                      <a:pt x="34927" y="71317"/>
                      <a:pt x="35019" y="71454"/>
                    </a:cubicBezTo>
                    <a:cubicBezTo>
                      <a:pt x="35056" y="71585"/>
                      <a:pt x="35155" y="71640"/>
                      <a:pt x="35252" y="71640"/>
                    </a:cubicBezTo>
                    <a:cubicBezTo>
                      <a:pt x="35392" y="71640"/>
                      <a:pt x="35530" y="71525"/>
                      <a:pt x="35476" y="71363"/>
                    </a:cubicBezTo>
                    <a:cubicBezTo>
                      <a:pt x="35202" y="70586"/>
                      <a:pt x="35156" y="69762"/>
                      <a:pt x="35339" y="68985"/>
                    </a:cubicBezTo>
                    <a:lnTo>
                      <a:pt x="35705" y="68985"/>
                    </a:lnTo>
                    <a:cubicBezTo>
                      <a:pt x="35476" y="69900"/>
                      <a:pt x="35613" y="70860"/>
                      <a:pt x="35979" y="71683"/>
                    </a:cubicBezTo>
                    <a:cubicBezTo>
                      <a:pt x="36023" y="71771"/>
                      <a:pt x="36095" y="71807"/>
                      <a:pt x="36168" y="71807"/>
                    </a:cubicBezTo>
                    <a:cubicBezTo>
                      <a:pt x="36323" y="71807"/>
                      <a:pt x="36484" y="71641"/>
                      <a:pt x="36391" y="71454"/>
                    </a:cubicBezTo>
                    <a:cubicBezTo>
                      <a:pt x="36071" y="70677"/>
                      <a:pt x="35979" y="69808"/>
                      <a:pt x="36162" y="68985"/>
                    </a:cubicBezTo>
                    <a:lnTo>
                      <a:pt x="36757" y="68985"/>
                    </a:lnTo>
                    <a:cubicBezTo>
                      <a:pt x="36780" y="69122"/>
                      <a:pt x="36883" y="69191"/>
                      <a:pt x="36985" y="69191"/>
                    </a:cubicBezTo>
                    <a:cubicBezTo>
                      <a:pt x="37088" y="69191"/>
                      <a:pt x="37191" y="69122"/>
                      <a:pt x="37214" y="68985"/>
                    </a:cubicBezTo>
                    <a:cubicBezTo>
                      <a:pt x="37976" y="69175"/>
                      <a:pt x="38770" y="69271"/>
                      <a:pt x="39543" y="69271"/>
                    </a:cubicBezTo>
                    <a:cubicBezTo>
                      <a:pt x="39698" y="69271"/>
                      <a:pt x="39851" y="69267"/>
                      <a:pt x="40004" y="69259"/>
                    </a:cubicBezTo>
                    <a:lnTo>
                      <a:pt x="40050" y="69259"/>
                    </a:lnTo>
                    <a:cubicBezTo>
                      <a:pt x="40050" y="69442"/>
                      <a:pt x="40004" y="69579"/>
                      <a:pt x="39958" y="69762"/>
                    </a:cubicBezTo>
                    <a:cubicBezTo>
                      <a:pt x="39935" y="69739"/>
                      <a:pt x="39912" y="69728"/>
                      <a:pt x="39889" y="69728"/>
                    </a:cubicBezTo>
                    <a:cubicBezTo>
                      <a:pt x="39867" y="69728"/>
                      <a:pt x="39844" y="69739"/>
                      <a:pt x="39821" y="69762"/>
                    </a:cubicBezTo>
                    <a:cubicBezTo>
                      <a:pt x="39403" y="69894"/>
                      <a:pt x="38964" y="69963"/>
                      <a:pt x="38520" y="69963"/>
                    </a:cubicBezTo>
                    <a:cubicBezTo>
                      <a:pt x="38039" y="69963"/>
                      <a:pt x="37552" y="69883"/>
                      <a:pt x="37077" y="69717"/>
                    </a:cubicBezTo>
                    <a:cubicBezTo>
                      <a:pt x="37052" y="69708"/>
                      <a:pt x="37029" y="69705"/>
                      <a:pt x="37006" y="69705"/>
                    </a:cubicBezTo>
                    <a:cubicBezTo>
                      <a:pt x="36781" y="69705"/>
                      <a:pt x="36694" y="70091"/>
                      <a:pt x="36985" y="70174"/>
                    </a:cubicBezTo>
                    <a:cubicBezTo>
                      <a:pt x="37475" y="70345"/>
                      <a:pt x="38004" y="70438"/>
                      <a:pt x="38538" y="70438"/>
                    </a:cubicBezTo>
                    <a:cubicBezTo>
                      <a:pt x="39000" y="70438"/>
                      <a:pt x="39466" y="70368"/>
                      <a:pt x="39912" y="70220"/>
                    </a:cubicBezTo>
                    <a:lnTo>
                      <a:pt x="39912" y="70631"/>
                    </a:lnTo>
                    <a:cubicBezTo>
                      <a:pt x="39867" y="70608"/>
                      <a:pt x="39821" y="70597"/>
                      <a:pt x="39781" y="70597"/>
                    </a:cubicBezTo>
                    <a:cubicBezTo>
                      <a:pt x="39741" y="70597"/>
                      <a:pt x="39707" y="70608"/>
                      <a:pt x="39684" y="70631"/>
                    </a:cubicBezTo>
                    <a:cubicBezTo>
                      <a:pt x="39267" y="70827"/>
                      <a:pt x="38837" y="70918"/>
                      <a:pt x="38408" y="70918"/>
                    </a:cubicBezTo>
                    <a:cubicBezTo>
                      <a:pt x="38037" y="70918"/>
                      <a:pt x="37666" y="70850"/>
                      <a:pt x="37306" y="70723"/>
                    </a:cubicBezTo>
                    <a:cubicBezTo>
                      <a:pt x="37283" y="70700"/>
                      <a:pt x="37260" y="70688"/>
                      <a:pt x="37237" y="70688"/>
                    </a:cubicBezTo>
                    <a:cubicBezTo>
                      <a:pt x="37214" y="70688"/>
                      <a:pt x="37191" y="70700"/>
                      <a:pt x="37168" y="70723"/>
                    </a:cubicBezTo>
                    <a:cubicBezTo>
                      <a:pt x="37129" y="70624"/>
                      <a:pt x="37029" y="70576"/>
                      <a:pt x="36933" y="70576"/>
                    </a:cubicBezTo>
                    <a:cubicBezTo>
                      <a:pt x="36807" y="70576"/>
                      <a:pt x="36685" y="70658"/>
                      <a:pt x="36711" y="70814"/>
                    </a:cubicBezTo>
                    <a:cubicBezTo>
                      <a:pt x="36757" y="71226"/>
                      <a:pt x="36848" y="71592"/>
                      <a:pt x="37031" y="71958"/>
                    </a:cubicBezTo>
                    <a:cubicBezTo>
                      <a:pt x="37090" y="72045"/>
                      <a:pt x="37171" y="72081"/>
                      <a:pt x="37251" y="72081"/>
                    </a:cubicBezTo>
                    <a:cubicBezTo>
                      <a:pt x="37421" y="72081"/>
                      <a:pt x="37582" y="71916"/>
                      <a:pt x="37488" y="71729"/>
                    </a:cubicBezTo>
                    <a:cubicBezTo>
                      <a:pt x="37397" y="71546"/>
                      <a:pt x="37306" y="71409"/>
                      <a:pt x="37260" y="71226"/>
                    </a:cubicBezTo>
                    <a:lnTo>
                      <a:pt x="37260" y="71226"/>
                    </a:lnTo>
                    <a:cubicBezTo>
                      <a:pt x="37443" y="71272"/>
                      <a:pt x="37626" y="71317"/>
                      <a:pt x="37809" y="71363"/>
                    </a:cubicBezTo>
                    <a:cubicBezTo>
                      <a:pt x="38266" y="72461"/>
                      <a:pt x="39089" y="73330"/>
                      <a:pt x="40187" y="73878"/>
                    </a:cubicBezTo>
                    <a:cubicBezTo>
                      <a:pt x="40187" y="73970"/>
                      <a:pt x="40187" y="74016"/>
                      <a:pt x="40232" y="74107"/>
                    </a:cubicBezTo>
                    <a:cubicBezTo>
                      <a:pt x="40210" y="74084"/>
                      <a:pt x="40187" y="74073"/>
                      <a:pt x="40164" y="74073"/>
                    </a:cubicBezTo>
                    <a:cubicBezTo>
                      <a:pt x="40141" y="74073"/>
                      <a:pt x="40118" y="74084"/>
                      <a:pt x="40095" y="74107"/>
                    </a:cubicBezTo>
                    <a:lnTo>
                      <a:pt x="40004" y="74153"/>
                    </a:lnTo>
                    <a:cubicBezTo>
                      <a:pt x="39409" y="73878"/>
                      <a:pt x="38860" y="73512"/>
                      <a:pt x="38495" y="73009"/>
                    </a:cubicBezTo>
                    <a:cubicBezTo>
                      <a:pt x="38439" y="72954"/>
                      <a:pt x="38378" y="72931"/>
                      <a:pt x="38320" y="72931"/>
                    </a:cubicBezTo>
                    <a:cubicBezTo>
                      <a:pt x="38140" y="72931"/>
                      <a:pt x="37990" y="73156"/>
                      <a:pt x="38129" y="73330"/>
                    </a:cubicBezTo>
                    <a:cubicBezTo>
                      <a:pt x="37671" y="73558"/>
                      <a:pt x="37260" y="73833"/>
                      <a:pt x="36894" y="74153"/>
                    </a:cubicBezTo>
                    <a:cubicBezTo>
                      <a:pt x="36681" y="74294"/>
                      <a:pt x="36853" y="74546"/>
                      <a:pt x="37047" y="74546"/>
                    </a:cubicBezTo>
                    <a:cubicBezTo>
                      <a:pt x="37104" y="74546"/>
                      <a:pt x="37163" y="74524"/>
                      <a:pt x="37214" y="74473"/>
                    </a:cubicBezTo>
                    <a:cubicBezTo>
                      <a:pt x="37580" y="74153"/>
                      <a:pt x="38037" y="73924"/>
                      <a:pt x="38495" y="73695"/>
                    </a:cubicBezTo>
                    <a:lnTo>
                      <a:pt x="38769" y="73970"/>
                    </a:lnTo>
                    <a:cubicBezTo>
                      <a:pt x="38357" y="74244"/>
                      <a:pt x="37946" y="74610"/>
                      <a:pt x="37580" y="74976"/>
                    </a:cubicBezTo>
                    <a:cubicBezTo>
                      <a:pt x="37441" y="75149"/>
                      <a:pt x="37591" y="75375"/>
                      <a:pt x="37772" y="75375"/>
                    </a:cubicBezTo>
                    <a:cubicBezTo>
                      <a:pt x="37829" y="75375"/>
                      <a:pt x="37890" y="75352"/>
                      <a:pt x="37946" y="75296"/>
                    </a:cubicBezTo>
                    <a:cubicBezTo>
                      <a:pt x="38266" y="74930"/>
                      <a:pt x="38678" y="74610"/>
                      <a:pt x="39135" y="74290"/>
                    </a:cubicBezTo>
                    <a:cubicBezTo>
                      <a:pt x="39135" y="74290"/>
                      <a:pt x="39135" y="74244"/>
                      <a:pt x="39181" y="74244"/>
                    </a:cubicBezTo>
                    <a:cubicBezTo>
                      <a:pt x="39272" y="74290"/>
                      <a:pt x="39364" y="74381"/>
                      <a:pt x="39501" y="74427"/>
                    </a:cubicBezTo>
                    <a:cubicBezTo>
                      <a:pt x="39318" y="74564"/>
                      <a:pt x="39226" y="74702"/>
                      <a:pt x="39135" y="74930"/>
                    </a:cubicBezTo>
                    <a:cubicBezTo>
                      <a:pt x="39041" y="75117"/>
                      <a:pt x="39224" y="75283"/>
                      <a:pt x="39378" y="75283"/>
                    </a:cubicBezTo>
                    <a:cubicBezTo>
                      <a:pt x="39451" y="75283"/>
                      <a:pt x="39517" y="75246"/>
                      <a:pt x="39546" y="75159"/>
                    </a:cubicBezTo>
                    <a:cubicBezTo>
                      <a:pt x="39638" y="74930"/>
                      <a:pt x="39775" y="74747"/>
                      <a:pt x="40004" y="74610"/>
                    </a:cubicBezTo>
                    <a:cubicBezTo>
                      <a:pt x="40095" y="74656"/>
                      <a:pt x="40232" y="74702"/>
                      <a:pt x="40370" y="74747"/>
                    </a:cubicBezTo>
                    <a:cubicBezTo>
                      <a:pt x="40415" y="74884"/>
                      <a:pt x="40461" y="75067"/>
                      <a:pt x="40507" y="75205"/>
                    </a:cubicBezTo>
                    <a:cubicBezTo>
                      <a:pt x="40004" y="75525"/>
                      <a:pt x="39546" y="75982"/>
                      <a:pt x="39272" y="76531"/>
                    </a:cubicBezTo>
                    <a:cubicBezTo>
                      <a:pt x="39138" y="76699"/>
                      <a:pt x="39324" y="76891"/>
                      <a:pt x="39505" y="76891"/>
                    </a:cubicBezTo>
                    <a:cubicBezTo>
                      <a:pt x="39570" y="76891"/>
                      <a:pt x="39635" y="76866"/>
                      <a:pt x="39684" y="76805"/>
                    </a:cubicBezTo>
                    <a:cubicBezTo>
                      <a:pt x="39684" y="76805"/>
                      <a:pt x="39729" y="76851"/>
                      <a:pt x="39775" y="76897"/>
                    </a:cubicBezTo>
                    <a:cubicBezTo>
                      <a:pt x="40232" y="77171"/>
                      <a:pt x="40781" y="77354"/>
                      <a:pt x="41376" y="77400"/>
                    </a:cubicBezTo>
                    <a:cubicBezTo>
                      <a:pt x="41467" y="77628"/>
                      <a:pt x="41559" y="77811"/>
                      <a:pt x="41696" y="78040"/>
                    </a:cubicBezTo>
                    <a:cubicBezTo>
                      <a:pt x="41147" y="77949"/>
                      <a:pt x="40644" y="77766"/>
                      <a:pt x="40141" y="77583"/>
                    </a:cubicBezTo>
                    <a:cubicBezTo>
                      <a:pt x="40116" y="77575"/>
                      <a:pt x="40093" y="77571"/>
                      <a:pt x="40070" y="77571"/>
                    </a:cubicBezTo>
                    <a:cubicBezTo>
                      <a:pt x="39846" y="77571"/>
                      <a:pt x="39758" y="77957"/>
                      <a:pt x="40050" y="78040"/>
                    </a:cubicBezTo>
                    <a:cubicBezTo>
                      <a:pt x="40644" y="78314"/>
                      <a:pt x="41239" y="78452"/>
                      <a:pt x="41925" y="78589"/>
                    </a:cubicBezTo>
                    <a:lnTo>
                      <a:pt x="41970" y="78589"/>
                    </a:lnTo>
                    <a:cubicBezTo>
                      <a:pt x="42062" y="78726"/>
                      <a:pt x="42108" y="78863"/>
                      <a:pt x="42199" y="79000"/>
                    </a:cubicBezTo>
                    <a:cubicBezTo>
                      <a:pt x="41970" y="79000"/>
                      <a:pt x="41742" y="78909"/>
                      <a:pt x="41513" y="78818"/>
                    </a:cubicBezTo>
                    <a:cubicBezTo>
                      <a:pt x="41488" y="78809"/>
                      <a:pt x="41465" y="78806"/>
                      <a:pt x="41443" y="78806"/>
                    </a:cubicBezTo>
                    <a:cubicBezTo>
                      <a:pt x="41217" y="78806"/>
                      <a:pt x="41126" y="79196"/>
                      <a:pt x="41376" y="79321"/>
                    </a:cubicBezTo>
                    <a:cubicBezTo>
                      <a:pt x="41742" y="79458"/>
                      <a:pt x="42153" y="79504"/>
                      <a:pt x="42519" y="79549"/>
                    </a:cubicBezTo>
                    <a:cubicBezTo>
                      <a:pt x="42839" y="80052"/>
                      <a:pt x="43205" y="80601"/>
                      <a:pt x="43525" y="81104"/>
                    </a:cubicBezTo>
                    <a:cubicBezTo>
                      <a:pt x="41513" y="80555"/>
                      <a:pt x="39821" y="79092"/>
                      <a:pt x="38357" y="77674"/>
                    </a:cubicBezTo>
                    <a:cubicBezTo>
                      <a:pt x="38306" y="77623"/>
                      <a:pt x="38247" y="77601"/>
                      <a:pt x="38190" y="77601"/>
                    </a:cubicBezTo>
                    <a:cubicBezTo>
                      <a:pt x="37994" y="77601"/>
                      <a:pt x="37814" y="77853"/>
                      <a:pt x="37992" y="77994"/>
                    </a:cubicBezTo>
                    <a:cubicBezTo>
                      <a:pt x="39181" y="79183"/>
                      <a:pt x="40507" y="80235"/>
                      <a:pt x="41970" y="81013"/>
                    </a:cubicBezTo>
                    <a:cubicBezTo>
                      <a:pt x="35019" y="79229"/>
                      <a:pt x="24043" y="74564"/>
                      <a:pt x="27061" y="67201"/>
                    </a:cubicBezTo>
                    <a:close/>
                    <a:moveTo>
                      <a:pt x="478" y="0"/>
                    </a:moveTo>
                    <a:cubicBezTo>
                      <a:pt x="228" y="0"/>
                      <a:pt x="0" y="225"/>
                      <a:pt x="33" y="522"/>
                    </a:cubicBezTo>
                    <a:cubicBezTo>
                      <a:pt x="445" y="15797"/>
                      <a:pt x="3417" y="30889"/>
                      <a:pt x="8814" y="45204"/>
                    </a:cubicBezTo>
                    <a:cubicBezTo>
                      <a:pt x="11421" y="51881"/>
                      <a:pt x="14805" y="58649"/>
                      <a:pt x="20476" y="63314"/>
                    </a:cubicBezTo>
                    <a:cubicBezTo>
                      <a:pt x="22214" y="64777"/>
                      <a:pt x="24134" y="65966"/>
                      <a:pt x="26238" y="66881"/>
                    </a:cubicBezTo>
                    <a:cubicBezTo>
                      <a:pt x="22442" y="76256"/>
                      <a:pt x="38174" y="81562"/>
                      <a:pt x="44760" y="82659"/>
                    </a:cubicBezTo>
                    <a:cubicBezTo>
                      <a:pt x="44781" y="82662"/>
                      <a:pt x="44802" y="82663"/>
                      <a:pt x="44823" y="82663"/>
                    </a:cubicBezTo>
                    <a:cubicBezTo>
                      <a:pt x="45176" y="82663"/>
                      <a:pt x="45570" y="82316"/>
                      <a:pt x="45355" y="81927"/>
                    </a:cubicBezTo>
                    <a:cubicBezTo>
                      <a:pt x="42519" y="78040"/>
                      <a:pt x="39958" y="73604"/>
                      <a:pt x="41193" y="68710"/>
                    </a:cubicBezTo>
                    <a:cubicBezTo>
                      <a:pt x="45309" y="67979"/>
                      <a:pt x="49242" y="66515"/>
                      <a:pt x="52809" y="64320"/>
                    </a:cubicBezTo>
                    <a:lnTo>
                      <a:pt x="55736" y="70494"/>
                    </a:lnTo>
                    <a:cubicBezTo>
                      <a:pt x="55814" y="70650"/>
                      <a:pt x="55966" y="70732"/>
                      <a:pt x="56124" y="70732"/>
                    </a:cubicBezTo>
                    <a:cubicBezTo>
                      <a:pt x="56244" y="70732"/>
                      <a:pt x="56369" y="70684"/>
                      <a:pt x="56468" y="70586"/>
                    </a:cubicBezTo>
                    <a:cubicBezTo>
                      <a:pt x="60721" y="65509"/>
                      <a:pt x="65294" y="60707"/>
                      <a:pt x="70142" y="56225"/>
                    </a:cubicBezTo>
                    <a:cubicBezTo>
                      <a:pt x="70371" y="55997"/>
                      <a:pt x="70325" y="55631"/>
                      <a:pt x="70051" y="55448"/>
                    </a:cubicBezTo>
                    <a:lnTo>
                      <a:pt x="64288" y="53115"/>
                    </a:lnTo>
                    <a:cubicBezTo>
                      <a:pt x="65980" y="50554"/>
                      <a:pt x="67261" y="47719"/>
                      <a:pt x="68175" y="44792"/>
                    </a:cubicBezTo>
                    <a:cubicBezTo>
                      <a:pt x="68541" y="43603"/>
                      <a:pt x="68770" y="42368"/>
                      <a:pt x="68999" y="41133"/>
                    </a:cubicBezTo>
                    <a:cubicBezTo>
                      <a:pt x="69585" y="41074"/>
                      <a:pt x="70171" y="41045"/>
                      <a:pt x="70755" y="41045"/>
                    </a:cubicBezTo>
                    <a:cubicBezTo>
                      <a:pt x="74683" y="41045"/>
                      <a:pt x="78516" y="42369"/>
                      <a:pt x="81621" y="44838"/>
                    </a:cubicBezTo>
                    <a:cubicBezTo>
                      <a:pt x="81715" y="44918"/>
                      <a:pt x="81835" y="44955"/>
                      <a:pt x="81956" y="44955"/>
                    </a:cubicBezTo>
                    <a:cubicBezTo>
                      <a:pt x="82249" y="44955"/>
                      <a:pt x="82541" y="44736"/>
                      <a:pt x="82444" y="44380"/>
                    </a:cubicBezTo>
                    <a:cubicBezTo>
                      <a:pt x="80981" y="39350"/>
                      <a:pt x="78786" y="34548"/>
                      <a:pt x="75950" y="30157"/>
                    </a:cubicBezTo>
                    <a:cubicBezTo>
                      <a:pt x="74447" y="27886"/>
                      <a:pt x="72170" y="25801"/>
                      <a:pt x="69588" y="25801"/>
                    </a:cubicBezTo>
                    <a:cubicBezTo>
                      <a:pt x="68791" y="25801"/>
                      <a:pt x="67965" y="26000"/>
                      <a:pt x="67124" y="26453"/>
                    </a:cubicBezTo>
                    <a:cubicBezTo>
                      <a:pt x="64197" y="20096"/>
                      <a:pt x="58571" y="15248"/>
                      <a:pt x="52443" y="12093"/>
                    </a:cubicBezTo>
                    <a:cubicBezTo>
                      <a:pt x="45446" y="8480"/>
                      <a:pt x="37717" y="6650"/>
                      <a:pt x="30080" y="5004"/>
                    </a:cubicBezTo>
                    <a:cubicBezTo>
                      <a:pt x="30034" y="4958"/>
                      <a:pt x="29943" y="4958"/>
                      <a:pt x="29897" y="4958"/>
                    </a:cubicBezTo>
                    <a:lnTo>
                      <a:pt x="27839" y="4501"/>
                    </a:lnTo>
                    <a:cubicBezTo>
                      <a:pt x="18967" y="2626"/>
                      <a:pt x="10003" y="1162"/>
                      <a:pt x="993" y="111"/>
                    </a:cubicBezTo>
                    <a:cubicBezTo>
                      <a:pt x="948" y="88"/>
                      <a:pt x="913" y="76"/>
                      <a:pt x="879" y="76"/>
                    </a:cubicBezTo>
                    <a:cubicBezTo>
                      <a:pt x="845" y="76"/>
                      <a:pt x="810" y="88"/>
                      <a:pt x="765" y="111"/>
                    </a:cubicBezTo>
                    <a:cubicBezTo>
                      <a:pt x="675" y="34"/>
                      <a:pt x="575" y="0"/>
                      <a:pt x="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52"/>
              <p:cNvSpPr/>
              <p:nvPr/>
            </p:nvSpPr>
            <p:spPr>
              <a:xfrm>
                <a:off x="2087254" y="1338400"/>
                <a:ext cx="698418" cy="667400"/>
              </a:xfrm>
              <a:custGeom>
                <a:avLst/>
                <a:gdLst/>
                <a:ahLst/>
                <a:cxnLst/>
                <a:rect l="l" t="t" r="r" b="b"/>
                <a:pathLst>
                  <a:path w="36725" h="35094" extrusionOk="0">
                    <a:moveTo>
                      <a:pt x="26663" y="3800"/>
                    </a:moveTo>
                    <a:lnTo>
                      <a:pt x="26663" y="3800"/>
                    </a:lnTo>
                    <a:cubicBezTo>
                      <a:pt x="27062" y="4110"/>
                      <a:pt x="27461" y="4377"/>
                      <a:pt x="27818" y="4727"/>
                    </a:cubicBezTo>
                    <a:lnTo>
                      <a:pt x="27818" y="4727"/>
                    </a:lnTo>
                    <a:cubicBezTo>
                      <a:pt x="27686" y="4775"/>
                      <a:pt x="27521" y="4859"/>
                      <a:pt x="27395" y="4943"/>
                    </a:cubicBezTo>
                    <a:cubicBezTo>
                      <a:pt x="27120" y="4577"/>
                      <a:pt x="26846" y="4212"/>
                      <a:pt x="26663" y="3800"/>
                    </a:cubicBezTo>
                    <a:close/>
                    <a:moveTo>
                      <a:pt x="30871" y="7779"/>
                    </a:moveTo>
                    <a:lnTo>
                      <a:pt x="30871" y="7779"/>
                    </a:lnTo>
                    <a:cubicBezTo>
                      <a:pt x="31099" y="8099"/>
                      <a:pt x="31328" y="8373"/>
                      <a:pt x="31557" y="8693"/>
                    </a:cubicBezTo>
                    <a:cubicBezTo>
                      <a:pt x="31374" y="8693"/>
                      <a:pt x="31145" y="8693"/>
                      <a:pt x="30962" y="8739"/>
                    </a:cubicBezTo>
                    <a:cubicBezTo>
                      <a:pt x="30916" y="8419"/>
                      <a:pt x="30871" y="8099"/>
                      <a:pt x="30871" y="7779"/>
                    </a:cubicBezTo>
                    <a:close/>
                    <a:moveTo>
                      <a:pt x="30093" y="6818"/>
                    </a:moveTo>
                    <a:cubicBezTo>
                      <a:pt x="30093" y="6864"/>
                      <a:pt x="30139" y="6910"/>
                      <a:pt x="30185" y="6956"/>
                    </a:cubicBezTo>
                    <a:lnTo>
                      <a:pt x="30139" y="6910"/>
                    </a:lnTo>
                    <a:lnTo>
                      <a:pt x="30367" y="7184"/>
                    </a:lnTo>
                    <a:cubicBezTo>
                      <a:pt x="30367" y="7687"/>
                      <a:pt x="30367" y="8236"/>
                      <a:pt x="30459" y="8739"/>
                    </a:cubicBezTo>
                    <a:lnTo>
                      <a:pt x="30093" y="8831"/>
                    </a:lnTo>
                    <a:cubicBezTo>
                      <a:pt x="29910" y="8190"/>
                      <a:pt x="29910" y="7504"/>
                      <a:pt x="30093" y="6864"/>
                    </a:cubicBezTo>
                    <a:lnTo>
                      <a:pt x="30093" y="6818"/>
                    </a:lnTo>
                    <a:close/>
                    <a:moveTo>
                      <a:pt x="33294" y="14913"/>
                    </a:moveTo>
                    <a:cubicBezTo>
                      <a:pt x="33386" y="14959"/>
                      <a:pt x="33477" y="14959"/>
                      <a:pt x="33569" y="15005"/>
                    </a:cubicBezTo>
                    <a:lnTo>
                      <a:pt x="33477" y="15050"/>
                    </a:lnTo>
                    <a:cubicBezTo>
                      <a:pt x="33157" y="15279"/>
                      <a:pt x="32883" y="15508"/>
                      <a:pt x="32654" y="15782"/>
                    </a:cubicBezTo>
                    <a:lnTo>
                      <a:pt x="32380" y="15645"/>
                    </a:lnTo>
                    <a:lnTo>
                      <a:pt x="33294" y="14913"/>
                    </a:lnTo>
                    <a:close/>
                    <a:moveTo>
                      <a:pt x="34072" y="15370"/>
                    </a:moveTo>
                    <a:cubicBezTo>
                      <a:pt x="34163" y="15736"/>
                      <a:pt x="34209" y="16102"/>
                      <a:pt x="34209" y="16560"/>
                    </a:cubicBezTo>
                    <a:cubicBezTo>
                      <a:pt x="33843" y="16377"/>
                      <a:pt x="33477" y="16194"/>
                      <a:pt x="33066" y="16011"/>
                    </a:cubicBezTo>
                    <a:cubicBezTo>
                      <a:pt x="33249" y="15828"/>
                      <a:pt x="33432" y="15645"/>
                      <a:pt x="33615" y="15508"/>
                    </a:cubicBezTo>
                    <a:lnTo>
                      <a:pt x="33889" y="15370"/>
                    </a:lnTo>
                    <a:close/>
                    <a:moveTo>
                      <a:pt x="34255" y="18983"/>
                    </a:moveTo>
                    <a:lnTo>
                      <a:pt x="34255" y="19029"/>
                    </a:lnTo>
                    <a:cubicBezTo>
                      <a:pt x="34255" y="19715"/>
                      <a:pt x="34163" y="20355"/>
                      <a:pt x="34072" y="21041"/>
                    </a:cubicBezTo>
                    <a:lnTo>
                      <a:pt x="34072" y="20996"/>
                    </a:lnTo>
                    <a:cubicBezTo>
                      <a:pt x="34072" y="20950"/>
                      <a:pt x="34026" y="20904"/>
                      <a:pt x="33980" y="20858"/>
                    </a:cubicBezTo>
                    <a:cubicBezTo>
                      <a:pt x="33523" y="20538"/>
                      <a:pt x="33111" y="20172"/>
                      <a:pt x="32791" y="19715"/>
                    </a:cubicBezTo>
                    <a:cubicBezTo>
                      <a:pt x="33249" y="19395"/>
                      <a:pt x="33752" y="19166"/>
                      <a:pt x="34255" y="18983"/>
                    </a:cubicBezTo>
                    <a:close/>
                    <a:moveTo>
                      <a:pt x="18026" y="969"/>
                    </a:moveTo>
                    <a:cubicBezTo>
                      <a:pt x="18401" y="969"/>
                      <a:pt x="18780" y="983"/>
                      <a:pt x="19163" y="1010"/>
                    </a:cubicBezTo>
                    <a:cubicBezTo>
                      <a:pt x="20763" y="1147"/>
                      <a:pt x="22364" y="1513"/>
                      <a:pt x="23828" y="2199"/>
                    </a:cubicBezTo>
                    <a:cubicBezTo>
                      <a:pt x="23599" y="2336"/>
                      <a:pt x="23370" y="2565"/>
                      <a:pt x="23187" y="2748"/>
                    </a:cubicBezTo>
                    <a:cubicBezTo>
                      <a:pt x="23045" y="2926"/>
                      <a:pt x="23234" y="3186"/>
                      <a:pt x="23412" y="3186"/>
                    </a:cubicBezTo>
                    <a:cubicBezTo>
                      <a:pt x="23463" y="3186"/>
                      <a:pt x="23512" y="3165"/>
                      <a:pt x="23553" y="3114"/>
                    </a:cubicBezTo>
                    <a:cubicBezTo>
                      <a:pt x="23782" y="2840"/>
                      <a:pt x="24011" y="2565"/>
                      <a:pt x="24331" y="2382"/>
                    </a:cubicBezTo>
                    <a:lnTo>
                      <a:pt x="24605" y="2565"/>
                    </a:lnTo>
                    <a:lnTo>
                      <a:pt x="23965" y="3480"/>
                    </a:lnTo>
                    <a:cubicBezTo>
                      <a:pt x="23840" y="3667"/>
                      <a:pt x="23991" y="3832"/>
                      <a:pt x="24158" y="3832"/>
                    </a:cubicBezTo>
                    <a:cubicBezTo>
                      <a:pt x="24236" y="3832"/>
                      <a:pt x="24318" y="3796"/>
                      <a:pt x="24376" y="3708"/>
                    </a:cubicBezTo>
                    <a:lnTo>
                      <a:pt x="24879" y="2977"/>
                    </a:lnTo>
                    <a:cubicBezTo>
                      <a:pt x="25108" y="3708"/>
                      <a:pt x="25428" y="4394"/>
                      <a:pt x="25840" y="5035"/>
                    </a:cubicBezTo>
                    <a:cubicBezTo>
                      <a:pt x="25881" y="5117"/>
                      <a:pt x="25946" y="5150"/>
                      <a:pt x="26014" y="5150"/>
                    </a:cubicBezTo>
                    <a:cubicBezTo>
                      <a:pt x="26174" y="5150"/>
                      <a:pt x="26348" y="4967"/>
                      <a:pt x="26251" y="4806"/>
                    </a:cubicBezTo>
                    <a:cubicBezTo>
                      <a:pt x="25886" y="4212"/>
                      <a:pt x="25565" y="3617"/>
                      <a:pt x="25383" y="2977"/>
                    </a:cubicBezTo>
                    <a:lnTo>
                      <a:pt x="25383" y="2977"/>
                    </a:lnTo>
                    <a:lnTo>
                      <a:pt x="26069" y="3388"/>
                    </a:lnTo>
                    <a:cubicBezTo>
                      <a:pt x="26023" y="3480"/>
                      <a:pt x="26023" y="3571"/>
                      <a:pt x="26069" y="3617"/>
                    </a:cubicBezTo>
                    <a:cubicBezTo>
                      <a:pt x="26343" y="4166"/>
                      <a:pt x="26663" y="4715"/>
                      <a:pt x="27029" y="5218"/>
                    </a:cubicBezTo>
                    <a:lnTo>
                      <a:pt x="26983" y="5263"/>
                    </a:lnTo>
                    <a:cubicBezTo>
                      <a:pt x="26806" y="5405"/>
                      <a:pt x="26958" y="5656"/>
                      <a:pt x="27142" y="5656"/>
                    </a:cubicBezTo>
                    <a:cubicBezTo>
                      <a:pt x="27196" y="5656"/>
                      <a:pt x="27252" y="5635"/>
                      <a:pt x="27303" y="5584"/>
                    </a:cubicBezTo>
                    <a:cubicBezTo>
                      <a:pt x="27623" y="5355"/>
                      <a:pt x="27944" y="5218"/>
                      <a:pt x="28309" y="5126"/>
                    </a:cubicBezTo>
                    <a:lnTo>
                      <a:pt x="28538" y="5355"/>
                    </a:lnTo>
                    <a:cubicBezTo>
                      <a:pt x="28127" y="5538"/>
                      <a:pt x="27715" y="5766"/>
                      <a:pt x="27303" y="5995"/>
                    </a:cubicBezTo>
                    <a:cubicBezTo>
                      <a:pt x="27077" y="6146"/>
                      <a:pt x="27224" y="6453"/>
                      <a:pt x="27411" y="6453"/>
                    </a:cubicBezTo>
                    <a:cubicBezTo>
                      <a:pt x="27451" y="6453"/>
                      <a:pt x="27492" y="6439"/>
                      <a:pt x="27532" y="6407"/>
                    </a:cubicBezTo>
                    <a:cubicBezTo>
                      <a:pt x="27852" y="6224"/>
                      <a:pt x="28172" y="6041"/>
                      <a:pt x="28538" y="5904"/>
                    </a:cubicBezTo>
                    <a:lnTo>
                      <a:pt x="28538" y="6132"/>
                    </a:lnTo>
                    <a:cubicBezTo>
                      <a:pt x="28492" y="6864"/>
                      <a:pt x="28538" y="7596"/>
                      <a:pt x="28630" y="8282"/>
                    </a:cubicBezTo>
                    <a:cubicBezTo>
                      <a:pt x="28630" y="8442"/>
                      <a:pt x="28755" y="8522"/>
                      <a:pt x="28875" y="8522"/>
                    </a:cubicBezTo>
                    <a:cubicBezTo>
                      <a:pt x="28995" y="8522"/>
                      <a:pt x="29110" y="8442"/>
                      <a:pt x="29087" y="8282"/>
                    </a:cubicBezTo>
                    <a:cubicBezTo>
                      <a:pt x="29041" y="7870"/>
                      <a:pt x="28995" y="7367"/>
                      <a:pt x="28995" y="6956"/>
                    </a:cubicBezTo>
                    <a:lnTo>
                      <a:pt x="28995" y="5766"/>
                    </a:lnTo>
                    <a:cubicBezTo>
                      <a:pt x="29270" y="5995"/>
                      <a:pt x="29590" y="6315"/>
                      <a:pt x="29819" y="6590"/>
                    </a:cubicBezTo>
                    <a:cubicBezTo>
                      <a:pt x="29802" y="6582"/>
                      <a:pt x="29786" y="6578"/>
                      <a:pt x="29770" y="6578"/>
                    </a:cubicBezTo>
                    <a:cubicBezTo>
                      <a:pt x="29696" y="6578"/>
                      <a:pt x="29628" y="6660"/>
                      <a:pt x="29590" y="6773"/>
                    </a:cubicBezTo>
                    <a:cubicBezTo>
                      <a:pt x="29361" y="7550"/>
                      <a:pt x="29407" y="8419"/>
                      <a:pt x="29727" y="9196"/>
                    </a:cubicBezTo>
                    <a:cubicBezTo>
                      <a:pt x="29765" y="9309"/>
                      <a:pt x="29864" y="9391"/>
                      <a:pt x="29975" y="9391"/>
                    </a:cubicBezTo>
                    <a:cubicBezTo>
                      <a:pt x="29999" y="9391"/>
                      <a:pt x="30023" y="9387"/>
                      <a:pt x="30047" y="9379"/>
                    </a:cubicBezTo>
                    <a:lnTo>
                      <a:pt x="30093" y="9379"/>
                    </a:lnTo>
                    <a:cubicBezTo>
                      <a:pt x="30512" y="9240"/>
                      <a:pt x="30958" y="9180"/>
                      <a:pt x="31431" y="9180"/>
                    </a:cubicBezTo>
                    <a:cubicBezTo>
                      <a:pt x="31577" y="9180"/>
                      <a:pt x="31726" y="9186"/>
                      <a:pt x="31877" y="9196"/>
                    </a:cubicBezTo>
                    <a:lnTo>
                      <a:pt x="32060" y="9517"/>
                    </a:lnTo>
                    <a:cubicBezTo>
                      <a:pt x="31953" y="9509"/>
                      <a:pt x="31845" y="9505"/>
                      <a:pt x="31736" y="9505"/>
                    </a:cubicBezTo>
                    <a:cubicBezTo>
                      <a:pt x="31193" y="9505"/>
                      <a:pt x="30634" y="9600"/>
                      <a:pt x="30139" y="9791"/>
                    </a:cubicBezTo>
                    <a:cubicBezTo>
                      <a:pt x="29847" y="9874"/>
                      <a:pt x="29935" y="10260"/>
                      <a:pt x="30160" y="10260"/>
                    </a:cubicBezTo>
                    <a:cubicBezTo>
                      <a:pt x="30182" y="10260"/>
                      <a:pt x="30206" y="10257"/>
                      <a:pt x="30230" y="10248"/>
                    </a:cubicBezTo>
                    <a:cubicBezTo>
                      <a:pt x="30739" y="10079"/>
                      <a:pt x="31248" y="9985"/>
                      <a:pt x="31757" y="9985"/>
                    </a:cubicBezTo>
                    <a:cubicBezTo>
                      <a:pt x="31934" y="9985"/>
                      <a:pt x="32111" y="9996"/>
                      <a:pt x="32288" y="10020"/>
                    </a:cubicBezTo>
                    <a:lnTo>
                      <a:pt x="32334" y="10020"/>
                    </a:lnTo>
                    <a:cubicBezTo>
                      <a:pt x="32471" y="10294"/>
                      <a:pt x="32608" y="10523"/>
                      <a:pt x="32746" y="10797"/>
                    </a:cubicBezTo>
                    <a:cubicBezTo>
                      <a:pt x="32425" y="10614"/>
                      <a:pt x="32197" y="10431"/>
                      <a:pt x="31968" y="10157"/>
                    </a:cubicBezTo>
                    <a:cubicBezTo>
                      <a:pt x="31917" y="10106"/>
                      <a:pt x="31862" y="10084"/>
                      <a:pt x="31809" y="10084"/>
                    </a:cubicBezTo>
                    <a:cubicBezTo>
                      <a:pt x="31624" y="10084"/>
                      <a:pt x="31470" y="10345"/>
                      <a:pt x="31648" y="10523"/>
                    </a:cubicBezTo>
                    <a:cubicBezTo>
                      <a:pt x="32014" y="10934"/>
                      <a:pt x="32471" y="11254"/>
                      <a:pt x="33020" y="11483"/>
                    </a:cubicBezTo>
                    <a:cubicBezTo>
                      <a:pt x="33111" y="11712"/>
                      <a:pt x="33249" y="11986"/>
                      <a:pt x="33340" y="12261"/>
                    </a:cubicBezTo>
                    <a:cubicBezTo>
                      <a:pt x="32654" y="12032"/>
                      <a:pt x="32060" y="11620"/>
                      <a:pt x="31602" y="11117"/>
                    </a:cubicBezTo>
                    <a:cubicBezTo>
                      <a:pt x="31558" y="11062"/>
                      <a:pt x="31503" y="11039"/>
                      <a:pt x="31448" y="11039"/>
                    </a:cubicBezTo>
                    <a:cubicBezTo>
                      <a:pt x="31277" y="11039"/>
                      <a:pt x="31109" y="11264"/>
                      <a:pt x="31282" y="11437"/>
                    </a:cubicBezTo>
                    <a:cubicBezTo>
                      <a:pt x="31831" y="12123"/>
                      <a:pt x="32608" y="12626"/>
                      <a:pt x="33523" y="12809"/>
                    </a:cubicBezTo>
                    <a:cubicBezTo>
                      <a:pt x="33569" y="13038"/>
                      <a:pt x="33660" y="13267"/>
                      <a:pt x="33706" y="13495"/>
                    </a:cubicBezTo>
                    <a:cubicBezTo>
                      <a:pt x="32791" y="13267"/>
                      <a:pt x="32014" y="12809"/>
                      <a:pt x="31374" y="12123"/>
                    </a:cubicBezTo>
                    <a:cubicBezTo>
                      <a:pt x="31323" y="12072"/>
                      <a:pt x="31265" y="12051"/>
                      <a:pt x="31208" y="12051"/>
                    </a:cubicBezTo>
                    <a:cubicBezTo>
                      <a:pt x="31011" y="12051"/>
                      <a:pt x="30830" y="12312"/>
                      <a:pt x="31008" y="12489"/>
                    </a:cubicBezTo>
                    <a:cubicBezTo>
                      <a:pt x="31739" y="13267"/>
                      <a:pt x="32700" y="13816"/>
                      <a:pt x="33752" y="13998"/>
                    </a:cubicBezTo>
                    <a:lnTo>
                      <a:pt x="33843" y="13998"/>
                    </a:lnTo>
                    <a:cubicBezTo>
                      <a:pt x="33843" y="14181"/>
                      <a:pt x="33889" y="14364"/>
                      <a:pt x="33935" y="14593"/>
                    </a:cubicBezTo>
                    <a:cubicBezTo>
                      <a:pt x="32974" y="14410"/>
                      <a:pt x="32105" y="13907"/>
                      <a:pt x="31419" y="13221"/>
                    </a:cubicBezTo>
                    <a:cubicBezTo>
                      <a:pt x="31368" y="13170"/>
                      <a:pt x="31313" y="13149"/>
                      <a:pt x="31260" y="13149"/>
                    </a:cubicBezTo>
                    <a:cubicBezTo>
                      <a:pt x="31075" y="13149"/>
                      <a:pt x="30921" y="13409"/>
                      <a:pt x="31099" y="13587"/>
                    </a:cubicBezTo>
                    <a:cubicBezTo>
                      <a:pt x="31557" y="14044"/>
                      <a:pt x="32105" y="14456"/>
                      <a:pt x="32746" y="14730"/>
                    </a:cubicBezTo>
                    <a:lnTo>
                      <a:pt x="31968" y="15370"/>
                    </a:lnTo>
                    <a:lnTo>
                      <a:pt x="31831" y="15279"/>
                    </a:lnTo>
                    <a:cubicBezTo>
                      <a:pt x="31783" y="15247"/>
                      <a:pt x="31736" y="15233"/>
                      <a:pt x="31693" y="15233"/>
                    </a:cubicBezTo>
                    <a:cubicBezTo>
                      <a:pt x="31492" y="15233"/>
                      <a:pt x="31376" y="15540"/>
                      <a:pt x="31602" y="15691"/>
                    </a:cubicBezTo>
                    <a:cubicBezTo>
                      <a:pt x="32380" y="16194"/>
                      <a:pt x="33203" y="16605"/>
                      <a:pt x="34072" y="16971"/>
                    </a:cubicBezTo>
                    <a:cubicBezTo>
                      <a:pt x="34095" y="16994"/>
                      <a:pt x="34129" y="17005"/>
                      <a:pt x="34163" y="17005"/>
                    </a:cubicBezTo>
                    <a:cubicBezTo>
                      <a:pt x="34198" y="17005"/>
                      <a:pt x="34232" y="16994"/>
                      <a:pt x="34255" y="16971"/>
                    </a:cubicBezTo>
                    <a:lnTo>
                      <a:pt x="34255" y="17566"/>
                    </a:lnTo>
                    <a:cubicBezTo>
                      <a:pt x="33386" y="17246"/>
                      <a:pt x="32563" y="16834"/>
                      <a:pt x="31831" y="16239"/>
                    </a:cubicBezTo>
                    <a:cubicBezTo>
                      <a:pt x="31774" y="16201"/>
                      <a:pt x="31715" y="16185"/>
                      <a:pt x="31660" y="16185"/>
                    </a:cubicBezTo>
                    <a:cubicBezTo>
                      <a:pt x="31447" y="16185"/>
                      <a:pt x="31284" y="16424"/>
                      <a:pt x="31465" y="16605"/>
                    </a:cubicBezTo>
                    <a:cubicBezTo>
                      <a:pt x="32014" y="17017"/>
                      <a:pt x="32654" y="17383"/>
                      <a:pt x="33294" y="17703"/>
                    </a:cubicBezTo>
                    <a:lnTo>
                      <a:pt x="33111" y="17749"/>
                    </a:lnTo>
                    <a:cubicBezTo>
                      <a:pt x="32563" y="17886"/>
                      <a:pt x="32060" y="18114"/>
                      <a:pt x="31648" y="18526"/>
                    </a:cubicBezTo>
                    <a:cubicBezTo>
                      <a:pt x="31471" y="18668"/>
                      <a:pt x="31623" y="18919"/>
                      <a:pt x="31807" y="18919"/>
                    </a:cubicBezTo>
                    <a:cubicBezTo>
                      <a:pt x="31860" y="18919"/>
                      <a:pt x="31917" y="18898"/>
                      <a:pt x="31968" y="18846"/>
                    </a:cubicBezTo>
                    <a:cubicBezTo>
                      <a:pt x="32288" y="18572"/>
                      <a:pt x="32654" y="18389"/>
                      <a:pt x="33020" y="18297"/>
                    </a:cubicBezTo>
                    <a:cubicBezTo>
                      <a:pt x="33203" y="18206"/>
                      <a:pt x="33340" y="18206"/>
                      <a:pt x="33523" y="18160"/>
                    </a:cubicBezTo>
                    <a:cubicBezTo>
                      <a:pt x="33660" y="18114"/>
                      <a:pt x="33843" y="18114"/>
                      <a:pt x="33980" y="18114"/>
                    </a:cubicBezTo>
                    <a:lnTo>
                      <a:pt x="33980" y="18160"/>
                    </a:lnTo>
                    <a:cubicBezTo>
                      <a:pt x="34072" y="18252"/>
                      <a:pt x="34163" y="18252"/>
                      <a:pt x="34209" y="18252"/>
                    </a:cubicBezTo>
                    <a:lnTo>
                      <a:pt x="34209" y="18480"/>
                    </a:lnTo>
                    <a:cubicBezTo>
                      <a:pt x="33294" y="18755"/>
                      <a:pt x="32471" y="19258"/>
                      <a:pt x="31785" y="19944"/>
                    </a:cubicBezTo>
                    <a:cubicBezTo>
                      <a:pt x="31608" y="20085"/>
                      <a:pt x="31788" y="20337"/>
                      <a:pt x="31984" y="20337"/>
                    </a:cubicBezTo>
                    <a:cubicBezTo>
                      <a:pt x="32041" y="20337"/>
                      <a:pt x="32099" y="20315"/>
                      <a:pt x="32151" y="20264"/>
                    </a:cubicBezTo>
                    <a:cubicBezTo>
                      <a:pt x="32243" y="20172"/>
                      <a:pt x="32334" y="20081"/>
                      <a:pt x="32425" y="19990"/>
                    </a:cubicBezTo>
                    <a:cubicBezTo>
                      <a:pt x="32791" y="20493"/>
                      <a:pt x="33249" y="20950"/>
                      <a:pt x="33752" y="21270"/>
                    </a:cubicBezTo>
                    <a:cubicBezTo>
                      <a:pt x="33787" y="21305"/>
                      <a:pt x="33828" y="21320"/>
                      <a:pt x="33869" y="21320"/>
                    </a:cubicBezTo>
                    <a:cubicBezTo>
                      <a:pt x="33935" y="21320"/>
                      <a:pt x="33998" y="21281"/>
                      <a:pt x="34026" y="21224"/>
                    </a:cubicBezTo>
                    <a:lnTo>
                      <a:pt x="34026" y="21224"/>
                    </a:lnTo>
                    <a:cubicBezTo>
                      <a:pt x="33980" y="21544"/>
                      <a:pt x="33889" y="21910"/>
                      <a:pt x="33843" y="22276"/>
                    </a:cubicBezTo>
                    <a:cubicBezTo>
                      <a:pt x="33111" y="21865"/>
                      <a:pt x="32563" y="21270"/>
                      <a:pt x="32151" y="20584"/>
                    </a:cubicBezTo>
                    <a:cubicBezTo>
                      <a:pt x="32099" y="20518"/>
                      <a:pt x="32031" y="20490"/>
                      <a:pt x="31964" y="20490"/>
                    </a:cubicBezTo>
                    <a:cubicBezTo>
                      <a:pt x="31800" y="20490"/>
                      <a:pt x="31642" y="20663"/>
                      <a:pt x="31739" y="20858"/>
                    </a:cubicBezTo>
                    <a:cubicBezTo>
                      <a:pt x="32197" y="21636"/>
                      <a:pt x="32883" y="22322"/>
                      <a:pt x="33706" y="22734"/>
                    </a:cubicBezTo>
                    <a:cubicBezTo>
                      <a:pt x="33660" y="22916"/>
                      <a:pt x="33615" y="23099"/>
                      <a:pt x="33523" y="23328"/>
                    </a:cubicBezTo>
                    <a:cubicBezTo>
                      <a:pt x="33066" y="23008"/>
                      <a:pt x="32608" y="22642"/>
                      <a:pt x="32243" y="22230"/>
                    </a:cubicBezTo>
                    <a:cubicBezTo>
                      <a:pt x="32198" y="22175"/>
                      <a:pt x="32143" y="22152"/>
                      <a:pt x="32088" y="22152"/>
                    </a:cubicBezTo>
                    <a:cubicBezTo>
                      <a:pt x="31917" y="22152"/>
                      <a:pt x="31749" y="22377"/>
                      <a:pt x="31922" y="22551"/>
                    </a:cubicBezTo>
                    <a:cubicBezTo>
                      <a:pt x="32334" y="23054"/>
                      <a:pt x="32837" y="23465"/>
                      <a:pt x="33386" y="23785"/>
                    </a:cubicBezTo>
                    <a:cubicBezTo>
                      <a:pt x="33340" y="23877"/>
                      <a:pt x="33294" y="23968"/>
                      <a:pt x="33294" y="24060"/>
                    </a:cubicBezTo>
                    <a:cubicBezTo>
                      <a:pt x="32883" y="23785"/>
                      <a:pt x="32517" y="23465"/>
                      <a:pt x="32197" y="23054"/>
                    </a:cubicBezTo>
                    <a:cubicBezTo>
                      <a:pt x="32156" y="23003"/>
                      <a:pt x="32108" y="22981"/>
                      <a:pt x="32061" y="22981"/>
                    </a:cubicBezTo>
                    <a:cubicBezTo>
                      <a:pt x="31896" y="22981"/>
                      <a:pt x="31734" y="23242"/>
                      <a:pt x="31877" y="23420"/>
                    </a:cubicBezTo>
                    <a:cubicBezTo>
                      <a:pt x="32105" y="23740"/>
                      <a:pt x="32425" y="24060"/>
                      <a:pt x="32791" y="24288"/>
                    </a:cubicBezTo>
                    <a:cubicBezTo>
                      <a:pt x="32425" y="24426"/>
                      <a:pt x="32105" y="24654"/>
                      <a:pt x="31785" y="24883"/>
                    </a:cubicBezTo>
                    <a:cubicBezTo>
                      <a:pt x="31604" y="25028"/>
                      <a:pt x="31795" y="25258"/>
                      <a:pt x="31996" y="25258"/>
                    </a:cubicBezTo>
                    <a:cubicBezTo>
                      <a:pt x="32049" y="25258"/>
                      <a:pt x="32103" y="25241"/>
                      <a:pt x="32151" y="25203"/>
                    </a:cubicBezTo>
                    <a:cubicBezTo>
                      <a:pt x="32380" y="25020"/>
                      <a:pt x="32700" y="24837"/>
                      <a:pt x="32974" y="24746"/>
                    </a:cubicBezTo>
                    <a:lnTo>
                      <a:pt x="32974" y="24746"/>
                    </a:lnTo>
                    <a:lnTo>
                      <a:pt x="32791" y="25157"/>
                    </a:lnTo>
                    <a:lnTo>
                      <a:pt x="32197" y="25478"/>
                    </a:lnTo>
                    <a:cubicBezTo>
                      <a:pt x="31952" y="25641"/>
                      <a:pt x="32071" y="25949"/>
                      <a:pt x="32294" y="25949"/>
                    </a:cubicBezTo>
                    <a:cubicBezTo>
                      <a:pt x="32321" y="25949"/>
                      <a:pt x="32350" y="25945"/>
                      <a:pt x="32380" y="25935"/>
                    </a:cubicBezTo>
                    <a:lnTo>
                      <a:pt x="32380" y="25935"/>
                    </a:lnTo>
                    <a:cubicBezTo>
                      <a:pt x="31236" y="27810"/>
                      <a:pt x="29773" y="29411"/>
                      <a:pt x="27989" y="30645"/>
                    </a:cubicBezTo>
                    <a:cubicBezTo>
                      <a:pt x="25009" y="32796"/>
                      <a:pt x="21749" y="34230"/>
                      <a:pt x="18157" y="34230"/>
                    </a:cubicBezTo>
                    <a:cubicBezTo>
                      <a:pt x="17394" y="34230"/>
                      <a:pt x="16617" y="34166"/>
                      <a:pt x="15824" y="34030"/>
                    </a:cubicBezTo>
                    <a:cubicBezTo>
                      <a:pt x="7044" y="32475"/>
                      <a:pt x="1327" y="24288"/>
                      <a:pt x="1693" y="15691"/>
                    </a:cubicBezTo>
                    <a:cubicBezTo>
                      <a:pt x="3268" y="7681"/>
                      <a:pt x="9662" y="969"/>
                      <a:pt x="18026" y="969"/>
                    </a:cubicBezTo>
                    <a:close/>
                    <a:moveTo>
                      <a:pt x="17928" y="1"/>
                    </a:moveTo>
                    <a:cubicBezTo>
                      <a:pt x="17532" y="1"/>
                      <a:pt x="17136" y="17"/>
                      <a:pt x="16739" y="50"/>
                    </a:cubicBezTo>
                    <a:cubicBezTo>
                      <a:pt x="8781" y="690"/>
                      <a:pt x="2882" y="6864"/>
                      <a:pt x="1007" y="14364"/>
                    </a:cubicBezTo>
                    <a:cubicBezTo>
                      <a:pt x="870" y="14410"/>
                      <a:pt x="778" y="14547"/>
                      <a:pt x="778" y="14730"/>
                    </a:cubicBezTo>
                    <a:cubicBezTo>
                      <a:pt x="1" y="22230"/>
                      <a:pt x="3796" y="29502"/>
                      <a:pt x="10474" y="33115"/>
                    </a:cubicBezTo>
                    <a:cubicBezTo>
                      <a:pt x="12989" y="34473"/>
                      <a:pt x="15534" y="35094"/>
                      <a:pt x="18034" y="35094"/>
                    </a:cubicBezTo>
                    <a:cubicBezTo>
                      <a:pt x="22353" y="35094"/>
                      <a:pt x="26535" y="33242"/>
                      <a:pt x="30185" y="30142"/>
                    </a:cubicBezTo>
                    <a:cubicBezTo>
                      <a:pt x="35490" y="25615"/>
                      <a:pt x="36724" y="17108"/>
                      <a:pt x="33935" y="10843"/>
                    </a:cubicBezTo>
                    <a:cubicBezTo>
                      <a:pt x="31213" y="4708"/>
                      <a:pt x="24694" y="1"/>
                      <a:pt x="17928" y="1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52"/>
              <p:cNvSpPr/>
              <p:nvPr/>
            </p:nvSpPr>
            <p:spPr>
              <a:xfrm>
                <a:off x="2203793" y="1462033"/>
                <a:ext cx="457371" cy="413517"/>
              </a:xfrm>
              <a:custGeom>
                <a:avLst/>
                <a:gdLst/>
                <a:ahLst/>
                <a:cxnLst/>
                <a:rect l="l" t="t" r="r" b="b"/>
                <a:pathLst>
                  <a:path w="24050" h="21744" extrusionOk="0">
                    <a:moveTo>
                      <a:pt x="11687" y="515"/>
                    </a:moveTo>
                    <a:cubicBezTo>
                      <a:pt x="15502" y="515"/>
                      <a:pt x="19317" y="2549"/>
                      <a:pt x="21130" y="6720"/>
                    </a:cubicBezTo>
                    <a:cubicBezTo>
                      <a:pt x="22776" y="10562"/>
                      <a:pt x="21953" y="15043"/>
                      <a:pt x="19072" y="18062"/>
                    </a:cubicBezTo>
                    <a:cubicBezTo>
                      <a:pt x="17041" y="20122"/>
                      <a:pt x="14288" y="21219"/>
                      <a:pt x="11504" y="21219"/>
                    </a:cubicBezTo>
                    <a:cubicBezTo>
                      <a:pt x="10086" y="21219"/>
                      <a:pt x="8661" y="20935"/>
                      <a:pt x="7318" y="20349"/>
                    </a:cubicBezTo>
                    <a:cubicBezTo>
                      <a:pt x="2608" y="18108"/>
                      <a:pt x="230" y="12803"/>
                      <a:pt x="1784" y="7863"/>
                    </a:cubicBezTo>
                    <a:cubicBezTo>
                      <a:pt x="1784" y="7772"/>
                      <a:pt x="1784" y="7726"/>
                      <a:pt x="1784" y="7680"/>
                    </a:cubicBezTo>
                    <a:cubicBezTo>
                      <a:pt x="3338" y="2949"/>
                      <a:pt x="7512" y="515"/>
                      <a:pt x="11687" y="515"/>
                    </a:cubicBezTo>
                    <a:close/>
                    <a:moveTo>
                      <a:pt x="11652" y="0"/>
                    </a:moveTo>
                    <a:cubicBezTo>
                      <a:pt x="6983" y="0"/>
                      <a:pt x="2698" y="3211"/>
                      <a:pt x="1236" y="7680"/>
                    </a:cubicBezTo>
                    <a:cubicBezTo>
                      <a:pt x="1236" y="7726"/>
                      <a:pt x="1236" y="7818"/>
                      <a:pt x="1281" y="7863"/>
                    </a:cubicBezTo>
                    <a:cubicBezTo>
                      <a:pt x="1" y="12299"/>
                      <a:pt x="1647" y="17056"/>
                      <a:pt x="5397" y="19754"/>
                    </a:cubicBezTo>
                    <a:cubicBezTo>
                      <a:pt x="7366" y="21132"/>
                      <a:pt x="9494" y="21744"/>
                      <a:pt x="11558" y="21744"/>
                    </a:cubicBezTo>
                    <a:cubicBezTo>
                      <a:pt x="18126" y="21744"/>
                      <a:pt x="24050" y="15550"/>
                      <a:pt x="22136" y="8138"/>
                    </a:cubicBezTo>
                    <a:cubicBezTo>
                      <a:pt x="20947" y="3839"/>
                      <a:pt x="17334" y="683"/>
                      <a:pt x="12989" y="89"/>
                    </a:cubicBezTo>
                    <a:cubicBezTo>
                      <a:pt x="12541" y="29"/>
                      <a:pt x="12095" y="0"/>
                      <a:pt x="11652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52"/>
              <p:cNvSpPr/>
              <p:nvPr/>
            </p:nvSpPr>
            <p:spPr>
              <a:xfrm>
                <a:off x="2958921" y="2011011"/>
                <a:ext cx="13559" cy="996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524" extrusionOk="0">
                    <a:moveTo>
                      <a:pt x="392" y="1"/>
                    </a:moveTo>
                    <a:cubicBezTo>
                      <a:pt x="335" y="1"/>
                      <a:pt x="274" y="24"/>
                      <a:pt x="219" y="79"/>
                    </a:cubicBezTo>
                    <a:lnTo>
                      <a:pt x="173" y="125"/>
                    </a:lnTo>
                    <a:cubicBezTo>
                      <a:pt x="0" y="298"/>
                      <a:pt x="142" y="524"/>
                      <a:pt x="320" y="524"/>
                    </a:cubicBezTo>
                    <a:cubicBezTo>
                      <a:pt x="377" y="524"/>
                      <a:pt x="438" y="501"/>
                      <a:pt x="493" y="445"/>
                    </a:cubicBezTo>
                    <a:lnTo>
                      <a:pt x="539" y="399"/>
                    </a:lnTo>
                    <a:cubicBezTo>
                      <a:pt x="712" y="226"/>
                      <a:pt x="571" y="1"/>
                      <a:pt x="392" y="1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52"/>
              <p:cNvSpPr/>
              <p:nvPr/>
            </p:nvSpPr>
            <p:spPr>
              <a:xfrm>
                <a:off x="2401328" y="2307722"/>
                <a:ext cx="14605" cy="10593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7" extrusionOk="0">
                    <a:moveTo>
                      <a:pt x="389" y="0"/>
                    </a:moveTo>
                    <a:cubicBezTo>
                      <a:pt x="333" y="0"/>
                      <a:pt x="275" y="21"/>
                      <a:pt x="224" y="72"/>
                    </a:cubicBezTo>
                    <a:lnTo>
                      <a:pt x="178" y="118"/>
                    </a:lnTo>
                    <a:cubicBezTo>
                      <a:pt x="1" y="296"/>
                      <a:pt x="182" y="556"/>
                      <a:pt x="379" y="556"/>
                    </a:cubicBezTo>
                    <a:cubicBezTo>
                      <a:pt x="435" y="556"/>
                      <a:pt x="493" y="535"/>
                      <a:pt x="544" y="484"/>
                    </a:cubicBezTo>
                    <a:lnTo>
                      <a:pt x="590" y="438"/>
                    </a:lnTo>
                    <a:cubicBezTo>
                      <a:pt x="768" y="261"/>
                      <a:pt x="586" y="0"/>
                      <a:pt x="389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52"/>
              <p:cNvSpPr/>
              <p:nvPr/>
            </p:nvSpPr>
            <p:spPr>
              <a:xfrm>
                <a:off x="2420232" y="2372077"/>
                <a:ext cx="13959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39" extrusionOk="0">
                    <a:moveTo>
                      <a:pt x="377" y="0"/>
                    </a:moveTo>
                    <a:cubicBezTo>
                      <a:pt x="327" y="0"/>
                      <a:pt x="277" y="22"/>
                      <a:pt x="236" y="73"/>
                    </a:cubicBezTo>
                    <a:lnTo>
                      <a:pt x="145" y="164"/>
                    </a:lnTo>
                    <a:cubicBezTo>
                      <a:pt x="0" y="309"/>
                      <a:pt x="170" y="539"/>
                      <a:pt x="360" y="539"/>
                    </a:cubicBezTo>
                    <a:cubicBezTo>
                      <a:pt x="410" y="539"/>
                      <a:pt x="463" y="523"/>
                      <a:pt x="510" y="484"/>
                    </a:cubicBezTo>
                    <a:lnTo>
                      <a:pt x="556" y="439"/>
                    </a:lnTo>
                    <a:cubicBezTo>
                      <a:pt x="734" y="261"/>
                      <a:pt x="553" y="0"/>
                      <a:pt x="377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52"/>
              <p:cNvSpPr/>
              <p:nvPr/>
            </p:nvSpPr>
            <p:spPr>
              <a:xfrm>
                <a:off x="3102275" y="1602001"/>
                <a:ext cx="39024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537" extrusionOk="0">
                    <a:moveTo>
                      <a:pt x="318" y="0"/>
                    </a:moveTo>
                    <a:cubicBezTo>
                      <a:pt x="117" y="0"/>
                      <a:pt x="1" y="307"/>
                      <a:pt x="227" y="458"/>
                    </a:cubicBezTo>
                    <a:cubicBezTo>
                      <a:pt x="684" y="732"/>
                      <a:pt x="1142" y="1052"/>
                      <a:pt x="1507" y="1464"/>
                    </a:cubicBezTo>
                    <a:cubicBezTo>
                      <a:pt x="1558" y="1515"/>
                      <a:pt x="1616" y="1536"/>
                      <a:pt x="1673" y="1536"/>
                    </a:cubicBezTo>
                    <a:cubicBezTo>
                      <a:pt x="1870" y="1536"/>
                      <a:pt x="2051" y="1276"/>
                      <a:pt x="1873" y="1098"/>
                    </a:cubicBezTo>
                    <a:cubicBezTo>
                      <a:pt x="1416" y="686"/>
                      <a:pt x="959" y="320"/>
                      <a:pt x="456" y="46"/>
                    </a:cubicBezTo>
                    <a:cubicBezTo>
                      <a:pt x="408" y="14"/>
                      <a:pt x="361" y="0"/>
                      <a:pt x="318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52"/>
              <p:cNvSpPr/>
              <p:nvPr/>
            </p:nvSpPr>
            <p:spPr>
              <a:xfrm>
                <a:off x="3040582" y="1651941"/>
                <a:ext cx="13731" cy="9718"/>
              </a:xfrm>
              <a:custGeom>
                <a:avLst/>
                <a:gdLst/>
                <a:ahLst/>
                <a:cxnLst/>
                <a:rect l="l" t="t" r="r" b="b"/>
                <a:pathLst>
                  <a:path w="722" h="511" extrusionOk="0">
                    <a:moveTo>
                      <a:pt x="343" y="0"/>
                    </a:moveTo>
                    <a:cubicBezTo>
                      <a:pt x="287" y="0"/>
                      <a:pt x="229" y="22"/>
                      <a:pt x="178" y="73"/>
                    </a:cubicBezTo>
                    <a:cubicBezTo>
                      <a:pt x="0" y="250"/>
                      <a:pt x="182" y="511"/>
                      <a:pt x="379" y="511"/>
                    </a:cubicBezTo>
                    <a:cubicBezTo>
                      <a:pt x="435" y="511"/>
                      <a:pt x="493" y="489"/>
                      <a:pt x="544" y="438"/>
                    </a:cubicBezTo>
                    <a:cubicBezTo>
                      <a:pt x="722" y="261"/>
                      <a:pt x="540" y="0"/>
                      <a:pt x="343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52"/>
              <p:cNvSpPr/>
              <p:nvPr/>
            </p:nvSpPr>
            <p:spPr>
              <a:xfrm>
                <a:off x="3036227" y="1599757"/>
                <a:ext cx="14529" cy="10707"/>
              </a:xfrm>
              <a:custGeom>
                <a:avLst/>
                <a:gdLst/>
                <a:ahLst/>
                <a:cxnLst/>
                <a:rect l="l" t="t" r="r" b="b"/>
                <a:pathLst>
                  <a:path w="764" h="563" extrusionOk="0">
                    <a:moveTo>
                      <a:pt x="379" y="0"/>
                    </a:moveTo>
                    <a:cubicBezTo>
                      <a:pt x="182" y="0"/>
                      <a:pt x="1" y="261"/>
                      <a:pt x="178" y="438"/>
                    </a:cubicBezTo>
                    <a:lnTo>
                      <a:pt x="224" y="484"/>
                    </a:lnTo>
                    <a:cubicBezTo>
                      <a:pt x="280" y="540"/>
                      <a:pt x="343" y="563"/>
                      <a:pt x="404" y="563"/>
                    </a:cubicBezTo>
                    <a:cubicBezTo>
                      <a:pt x="595" y="563"/>
                      <a:pt x="763" y="337"/>
                      <a:pt x="590" y="164"/>
                    </a:cubicBezTo>
                    <a:lnTo>
                      <a:pt x="544" y="73"/>
                    </a:lnTo>
                    <a:cubicBezTo>
                      <a:pt x="493" y="22"/>
                      <a:pt x="436" y="0"/>
                      <a:pt x="379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52"/>
              <p:cNvSpPr/>
              <p:nvPr/>
            </p:nvSpPr>
            <p:spPr>
              <a:xfrm>
                <a:off x="3104063" y="1647586"/>
                <a:ext cx="13750" cy="1059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557" extrusionOk="0">
                    <a:moveTo>
                      <a:pt x="339" y="0"/>
                    </a:moveTo>
                    <a:cubicBezTo>
                      <a:pt x="155" y="0"/>
                      <a:pt x="1" y="261"/>
                      <a:pt x="179" y="439"/>
                    </a:cubicBezTo>
                    <a:lnTo>
                      <a:pt x="224" y="484"/>
                    </a:lnTo>
                    <a:cubicBezTo>
                      <a:pt x="275" y="535"/>
                      <a:pt x="331" y="557"/>
                      <a:pt x="384" y="557"/>
                    </a:cubicBezTo>
                    <a:cubicBezTo>
                      <a:pt x="568" y="557"/>
                      <a:pt x="722" y="296"/>
                      <a:pt x="545" y="119"/>
                    </a:cubicBezTo>
                    <a:lnTo>
                      <a:pt x="499" y="73"/>
                    </a:lnTo>
                    <a:cubicBezTo>
                      <a:pt x="448" y="22"/>
                      <a:pt x="392" y="0"/>
                      <a:pt x="339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52"/>
              <p:cNvSpPr/>
              <p:nvPr/>
            </p:nvSpPr>
            <p:spPr>
              <a:xfrm>
                <a:off x="2867409" y="1490673"/>
                <a:ext cx="13940" cy="958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04" extrusionOk="0">
                    <a:moveTo>
                      <a:pt x="320" y="0"/>
                    </a:moveTo>
                    <a:cubicBezTo>
                      <a:pt x="0" y="0"/>
                      <a:pt x="0" y="503"/>
                      <a:pt x="320" y="503"/>
                    </a:cubicBezTo>
                    <a:lnTo>
                      <a:pt x="412" y="503"/>
                    </a:lnTo>
                    <a:cubicBezTo>
                      <a:pt x="732" y="503"/>
                      <a:pt x="732" y="0"/>
                      <a:pt x="412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52"/>
              <p:cNvSpPr/>
              <p:nvPr/>
            </p:nvSpPr>
            <p:spPr>
              <a:xfrm>
                <a:off x="2638667" y="1294108"/>
                <a:ext cx="13065" cy="958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504" extrusionOk="0">
                    <a:moveTo>
                      <a:pt x="321" y="1"/>
                    </a:moveTo>
                    <a:cubicBezTo>
                      <a:pt x="0" y="46"/>
                      <a:pt x="0" y="458"/>
                      <a:pt x="321" y="504"/>
                    </a:cubicBezTo>
                    <a:lnTo>
                      <a:pt x="412" y="504"/>
                    </a:lnTo>
                    <a:cubicBezTo>
                      <a:pt x="686" y="458"/>
                      <a:pt x="686" y="46"/>
                      <a:pt x="412" y="1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52"/>
              <p:cNvSpPr/>
              <p:nvPr/>
            </p:nvSpPr>
            <p:spPr>
              <a:xfrm>
                <a:off x="2953482" y="1569196"/>
                <a:ext cx="13769" cy="9965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24" extrusionOk="0">
                    <a:moveTo>
                      <a:pt x="331" y="0"/>
                    </a:moveTo>
                    <a:cubicBezTo>
                      <a:pt x="151" y="0"/>
                      <a:pt x="1" y="226"/>
                      <a:pt x="139" y="399"/>
                    </a:cubicBezTo>
                    <a:lnTo>
                      <a:pt x="231" y="445"/>
                    </a:lnTo>
                    <a:cubicBezTo>
                      <a:pt x="275" y="500"/>
                      <a:pt x="330" y="523"/>
                      <a:pt x="385" y="523"/>
                    </a:cubicBezTo>
                    <a:cubicBezTo>
                      <a:pt x="556" y="523"/>
                      <a:pt x="724" y="298"/>
                      <a:pt x="551" y="125"/>
                    </a:cubicBezTo>
                    <a:lnTo>
                      <a:pt x="505" y="79"/>
                    </a:lnTo>
                    <a:cubicBezTo>
                      <a:pt x="449" y="23"/>
                      <a:pt x="389" y="0"/>
                      <a:pt x="331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52"/>
              <p:cNvSpPr/>
              <p:nvPr/>
            </p:nvSpPr>
            <p:spPr>
              <a:xfrm>
                <a:off x="2808360" y="1343173"/>
                <a:ext cx="13731" cy="10612"/>
              </a:xfrm>
              <a:custGeom>
                <a:avLst/>
                <a:gdLst/>
                <a:ahLst/>
                <a:cxnLst/>
                <a:rect l="l" t="t" r="r" b="b"/>
                <a:pathLst>
                  <a:path w="722" h="558" extrusionOk="0">
                    <a:moveTo>
                      <a:pt x="339" y="1"/>
                    </a:moveTo>
                    <a:cubicBezTo>
                      <a:pt x="154" y="1"/>
                      <a:pt x="1" y="261"/>
                      <a:pt x="178" y="439"/>
                    </a:cubicBezTo>
                    <a:lnTo>
                      <a:pt x="224" y="485"/>
                    </a:lnTo>
                    <a:cubicBezTo>
                      <a:pt x="275" y="536"/>
                      <a:pt x="331" y="557"/>
                      <a:pt x="384" y="557"/>
                    </a:cubicBezTo>
                    <a:cubicBezTo>
                      <a:pt x="568" y="557"/>
                      <a:pt x="722" y="297"/>
                      <a:pt x="544" y="119"/>
                    </a:cubicBezTo>
                    <a:lnTo>
                      <a:pt x="498" y="73"/>
                    </a:lnTo>
                    <a:cubicBezTo>
                      <a:pt x="448" y="22"/>
                      <a:pt x="392" y="1"/>
                      <a:pt x="339" y="1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52"/>
              <p:cNvSpPr/>
              <p:nvPr/>
            </p:nvSpPr>
            <p:spPr>
              <a:xfrm>
                <a:off x="2702071" y="1260029"/>
                <a:ext cx="13293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39" extrusionOk="0">
                    <a:moveTo>
                      <a:pt x="379" y="0"/>
                    </a:moveTo>
                    <a:cubicBezTo>
                      <a:pt x="332" y="0"/>
                      <a:pt x="282" y="16"/>
                      <a:pt x="234" y="55"/>
                    </a:cubicBezTo>
                    <a:lnTo>
                      <a:pt x="142" y="101"/>
                    </a:lnTo>
                    <a:cubicBezTo>
                      <a:pt x="0" y="278"/>
                      <a:pt x="162" y="539"/>
                      <a:pt x="348" y="539"/>
                    </a:cubicBezTo>
                    <a:cubicBezTo>
                      <a:pt x="402" y="539"/>
                      <a:pt x="457" y="517"/>
                      <a:pt x="508" y="466"/>
                    </a:cubicBezTo>
                    <a:lnTo>
                      <a:pt x="554" y="375"/>
                    </a:lnTo>
                    <a:cubicBezTo>
                      <a:pt x="698" y="230"/>
                      <a:pt x="557" y="0"/>
                      <a:pt x="379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52"/>
              <p:cNvSpPr/>
              <p:nvPr/>
            </p:nvSpPr>
            <p:spPr>
              <a:xfrm>
                <a:off x="2638572" y="1180536"/>
                <a:ext cx="13255" cy="1061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558" extrusionOk="0">
                    <a:moveTo>
                      <a:pt x="348" y="1"/>
                    </a:moveTo>
                    <a:cubicBezTo>
                      <a:pt x="295" y="1"/>
                      <a:pt x="239" y="22"/>
                      <a:pt x="188" y="73"/>
                    </a:cubicBezTo>
                    <a:lnTo>
                      <a:pt x="143" y="119"/>
                    </a:lnTo>
                    <a:cubicBezTo>
                      <a:pt x="0" y="296"/>
                      <a:pt x="162" y="557"/>
                      <a:pt x="327" y="557"/>
                    </a:cubicBezTo>
                    <a:cubicBezTo>
                      <a:pt x="374" y="557"/>
                      <a:pt x="422" y="536"/>
                      <a:pt x="463" y="485"/>
                    </a:cubicBezTo>
                    <a:lnTo>
                      <a:pt x="554" y="439"/>
                    </a:lnTo>
                    <a:cubicBezTo>
                      <a:pt x="696" y="261"/>
                      <a:pt x="535" y="1"/>
                      <a:pt x="348" y="1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52"/>
              <p:cNvSpPr/>
              <p:nvPr/>
            </p:nvSpPr>
            <p:spPr>
              <a:xfrm>
                <a:off x="2222925" y="1047546"/>
                <a:ext cx="60628" cy="50092"/>
              </a:xfrm>
              <a:custGeom>
                <a:avLst/>
                <a:gdLst/>
                <a:ahLst/>
                <a:cxnLst/>
                <a:rect l="l" t="t" r="r" b="b"/>
                <a:pathLst>
                  <a:path w="3188" h="2634" extrusionOk="0">
                    <a:moveTo>
                      <a:pt x="280" y="1"/>
                    </a:moveTo>
                    <a:cubicBezTo>
                      <a:pt x="184" y="1"/>
                      <a:pt x="77" y="71"/>
                      <a:pt x="47" y="160"/>
                    </a:cubicBezTo>
                    <a:cubicBezTo>
                      <a:pt x="47" y="206"/>
                      <a:pt x="47" y="206"/>
                      <a:pt x="47" y="252"/>
                    </a:cubicBezTo>
                    <a:cubicBezTo>
                      <a:pt x="1" y="298"/>
                      <a:pt x="1" y="389"/>
                      <a:pt x="47" y="480"/>
                    </a:cubicBezTo>
                    <a:cubicBezTo>
                      <a:pt x="641" y="1532"/>
                      <a:pt x="1602" y="2310"/>
                      <a:pt x="2791" y="2630"/>
                    </a:cubicBezTo>
                    <a:cubicBezTo>
                      <a:pt x="2804" y="2632"/>
                      <a:pt x="2816" y="2633"/>
                      <a:pt x="2829" y="2633"/>
                    </a:cubicBezTo>
                    <a:cubicBezTo>
                      <a:pt x="3077" y="2633"/>
                      <a:pt x="3187" y="2214"/>
                      <a:pt x="2882" y="2127"/>
                    </a:cubicBezTo>
                    <a:cubicBezTo>
                      <a:pt x="1922" y="1898"/>
                      <a:pt x="1053" y="1258"/>
                      <a:pt x="550" y="389"/>
                    </a:cubicBezTo>
                    <a:cubicBezTo>
                      <a:pt x="596" y="252"/>
                      <a:pt x="550" y="115"/>
                      <a:pt x="413" y="69"/>
                    </a:cubicBezTo>
                    <a:cubicBezTo>
                      <a:pt x="381" y="21"/>
                      <a:pt x="332" y="1"/>
                      <a:pt x="280" y="1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52"/>
              <p:cNvSpPr/>
              <p:nvPr/>
            </p:nvSpPr>
            <p:spPr>
              <a:xfrm>
                <a:off x="1984731" y="1238805"/>
                <a:ext cx="15537" cy="1026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540" extrusionOk="0">
                    <a:moveTo>
                      <a:pt x="358" y="0"/>
                    </a:moveTo>
                    <a:cubicBezTo>
                      <a:pt x="153" y="0"/>
                      <a:pt x="1" y="252"/>
                      <a:pt x="178" y="393"/>
                    </a:cubicBezTo>
                    <a:lnTo>
                      <a:pt x="315" y="485"/>
                    </a:lnTo>
                    <a:cubicBezTo>
                      <a:pt x="363" y="523"/>
                      <a:pt x="415" y="539"/>
                      <a:pt x="465" y="539"/>
                    </a:cubicBezTo>
                    <a:cubicBezTo>
                      <a:pt x="654" y="539"/>
                      <a:pt x="816" y="309"/>
                      <a:pt x="635" y="165"/>
                    </a:cubicBezTo>
                    <a:lnTo>
                      <a:pt x="544" y="73"/>
                    </a:lnTo>
                    <a:cubicBezTo>
                      <a:pt x="482" y="22"/>
                      <a:pt x="418" y="0"/>
                      <a:pt x="358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52"/>
              <p:cNvSpPr/>
              <p:nvPr/>
            </p:nvSpPr>
            <p:spPr>
              <a:xfrm>
                <a:off x="2035108" y="1283515"/>
                <a:ext cx="15613" cy="11639"/>
              </a:xfrm>
              <a:custGeom>
                <a:avLst/>
                <a:gdLst/>
                <a:ahLst/>
                <a:cxnLst/>
                <a:rect l="l" t="t" r="r" b="b"/>
                <a:pathLst>
                  <a:path w="821" h="612" extrusionOk="0">
                    <a:moveTo>
                      <a:pt x="371" y="0"/>
                    </a:moveTo>
                    <a:cubicBezTo>
                      <a:pt x="193" y="0"/>
                      <a:pt x="0" y="239"/>
                      <a:pt x="182" y="420"/>
                    </a:cubicBezTo>
                    <a:lnTo>
                      <a:pt x="273" y="558"/>
                    </a:lnTo>
                    <a:cubicBezTo>
                      <a:pt x="320" y="596"/>
                      <a:pt x="374" y="612"/>
                      <a:pt x="426" y="612"/>
                    </a:cubicBezTo>
                    <a:cubicBezTo>
                      <a:pt x="628" y="612"/>
                      <a:pt x="820" y="373"/>
                      <a:pt x="639" y="192"/>
                    </a:cubicBezTo>
                    <a:lnTo>
                      <a:pt x="502" y="55"/>
                    </a:lnTo>
                    <a:cubicBezTo>
                      <a:pt x="464" y="17"/>
                      <a:pt x="418" y="0"/>
                      <a:pt x="371" y="0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52"/>
              <p:cNvSpPr/>
              <p:nvPr/>
            </p:nvSpPr>
            <p:spPr>
              <a:xfrm>
                <a:off x="1891659" y="1404923"/>
                <a:ext cx="15461" cy="11487"/>
              </a:xfrm>
              <a:custGeom>
                <a:avLst/>
                <a:gdLst/>
                <a:ahLst/>
                <a:cxnLst/>
                <a:rect l="l" t="t" r="r" b="b"/>
                <a:pathLst>
                  <a:path w="813" h="604" extrusionOk="0">
                    <a:moveTo>
                      <a:pt x="379" y="1"/>
                    </a:moveTo>
                    <a:cubicBezTo>
                      <a:pt x="182" y="1"/>
                      <a:pt x="1" y="261"/>
                      <a:pt x="179" y="439"/>
                    </a:cubicBezTo>
                    <a:lnTo>
                      <a:pt x="316" y="531"/>
                    </a:lnTo>
                    <a:cubicBezTo>
                      <a:pt x="367" y="582"/>
                      <a:pt x="424" y="603"/>
                      <a:pt x="477" y="603"/>
                    </a:cubicBezTo>
                    <a:cubicBezTo>
                      <a:pt x="661" y="603"/>
                      <a:pt x="813" y="352"/>
                      <a:pt x="636" y="210"/>
                    </a:cubicBezTo>
                    <a:lnTo>
                      <a:pt x="544" y="73"/>
                    </a:lnTo>
                    <a:cubicBezTo>
                      <a:pt x="493" y="22"/>
                      <a:pt x="436" y="1"/>
                      <a:pt x="379" y="1"/>
                    </a:cubicBezTo>
                    <a:close/>
                  </a:path>
                </a:pathLst>
              </a:custGeom>
              <a:solidFill>
                <a:srgbClr val="332B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52"/>
              <p:cNvSpPr/>
              <p:nvPr/>
            </p:nvSpPr>
            <p:spPr>
              <a:xfrm>
                <a:off x="2140846" y="1717304"/>
                <a:ext cx="207101" cy="212045"/>
              </a:xfrm>
              <a:custGeom>
                <a:avLst/>
                <a:gdLst/>
                <a:ahLst/>
                <a:cxnLst/>
                <a:rect l="l" t="t" r="r" b="b"/>
                <a:pathLst>
                  <a:path w="10890" h="11150" extrusionOk="0">
                    <a:moveTo>
                      <a:pt x="1163" y="1"/>
                    </a:moveTo>
                    <a:cubicBezTo>
                      <a:pt x="575" y="1"/>
                      <a:pt x="0" y="451"/>
                      <a:pt x="247" y="1163"/>
                    </a:cubicBezTo>
                    <a:cubicBezTo>
                      <a:pt x="1710" y="5508"/>
                      <a:pt x="4866" y="9029"/>
                      <a:pt x="8982" y="11042"/>
                    </a:cubicBezTo>
                    <a:cubicBezTo>
                      <a:pt x="9132" y="11117"/>
                      <a:pt x="9279" y="11150"/>
                      <a:pt x="9419" y="11150"/>
                    </a:cubicBezTo>
                    <a:cubicBezTo>
                      <a:pt x="10304" y="11150"/>
                      <a:pt x="10890" y="9829"/>
                      <a:pt x="9942" y="9395"/>
                    </a:cubicBezTo>
                    <a:cubicBezTo>
                      <a:pt x="6284" y="7612"/>
                      <a:pt x="3448" y="4502"/>
                      <a:pt x="2122" y="660"/>
                    </a:cubicBezTo>
                    <a:cubicBezTo>
                      <a:pt x="1957" y="202"/>
                      <a:pt x="1557" y="1"/>
                      <a:pt x="11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52"/>
              <p:cNvSpPr/>
              <p:nvPr/>
            </p:nvSpPr>
            <p:spPr>
              <a:xfrm>
                <a:off x="2130443" y="1666718"/>
                <a:ext cx="54542" cy="39328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2068" extrusionOk="0">
                    <a:moveTo>
                      <a:pt x="1397" y="0"/>
                    </a:moveTo>
                    <a:cubicBezTo>
                      <a:pt x="645" y="0"/>
                      <a:pt x="0" y="972"/>
                      <a:pt x="702" y="1674"/>
                    </a:cubicBezTo>
                    <a:lnTo>
                      <a:pt x="794" y="1765"/>
                    </a:lnTo>
                    <a:cubicBezTo>
                      <a:pt x="1007" y="1978"/>
                      <a:pt x="1245" y="2067"/>
                      <a:pt x="1473" y="2067"/>
                    </a:cubicBezTo>
                    <a:cubicBezTo>
                      <a:pt x="2224" y="2067"/>
                      <a:pt x="2867" y="1105"/>
                      <a:pt x="2166" y="439"/>
                    </a:cubicBezTo>
                    <a:lnTo>
                      <a:pt x="2074" y="302"/>
                    </a:lnTo>
                    <a:cubicBezTo>
                      <a:pt x="1862" y="89"/>
                      <a:pt x="1624" y="0"/>
                      <a:pt x="13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52"/>
              <p:cNvSpPr/>
              <p:nvPr/>
            </p:nvSpPr>
            <p:spPr>
              <a:xfrm>
                <a:off x="2132421" y="1626420"/>
                <a:ext cx="51461" cy="37274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1960" extrusionOk="0">
                    <a:moveTo>
                      <a:pt x="1352" y="1"/>
                    </a:moveTo>
                    <a:cubicBezTo>
                      <a:pt x="1131" y="1"/>
                      <a:pt x="901" y="81"/>
                      <a:pt x="690" y="271"/>
                    </a:cubicBezTo>
                    <a:lnTo>
                      <a:pt x="598" y="363"/>
                    </a:lnTo>
                    <a:cubicBezTo>
                      <a:pt x="0" y="1066"/>
                      <a:pt x="593" y="1959"/>
                      <a:pt x="1315" y="1959"/>
                    </a:cubicBezTo>
                    <a:cubicBezTo>
                      <a:pt x="1531" y="1959"/>
                      <a:pt x="1759" y="1879"/>
                      <a:pt x="1970" y="1689"/>
                    </a:cubicBezTo>
                    <a:lnTo>
                      <a:pt x="2107" y="1597"/>
                    </a:lnTo>
                    <a:cubicBezTo>
                      <a:pt x="2706" y="894"/>
                      <a:pt x="2086" y="1"/>
                      <a:pt x="13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52"/>
              <p:cNvSpPr/>
              <p:nvPr/>
            </p:nvSpPr>
            <p:spPr>
              <a:xfrm>
                <a:off x="2154424" y="1536239"/>
                <a:ext cx="55094" cy="61103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3213" extrusionOk="0">
                    <a:moveTo>
                      <a:pt x="1406" y="1"/>
                    </a:moveTo>
                    <a:cubicBezTo>
                      <a:pt x="1126" y="1"/>
                      <a:pt x="876" y="127"/>
                      <a:pt x="768" y="440"/>
                    </a:cubicBezTo>
                    <a:cubicBezTo>
                      <a:pt x="447" y="943"/>
                      <a:pt x="219" y="1537"/>
                      <a:pt x="82" y="2132"/>
                    </a:cubicBezTo>
                    <a:cubicBezTo>
                      <a:pt x="0" y="2808"/>
                      <a:pt x="527" y="3212"/>
                      <a:pt x="1056" y="3212"/>
                    </a:cubicBezTo>
                    <a:cubicBezTo>
                      <a:pt x="1422" y="3212"/>
                      <a:pt x="1788" y="3019"/>
                      <a:pt x="1957" y="2589"/>
                    </a:cubicBezTo>
                    <a:cubicBezTo>
                      <a:pt x="2048" y="2132"/>
                      <a:pt x="2185" y="1720"/>
                      <a:pt x="2414" y="1355"/>
                    </a:cubicBezTo>
                    <a:cubicBezTo>
                      <a:pt x="2896" y="711"/>
                      <a:pt x="2067" y="1"/>
                      <a:pt x="14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52"/>
              <p:cNvSpPr/>
              <p:nvPr/>
            </p:nvSpPr>
            <p:spPr>
              <a:xfrm>
                <a:off x="2229353" y="2289427"/>
                <a:ext cx="82308" cy="81433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4282" extrusionOk="0">
                    <a:moveTo>
                      <a:pt x="1314" y="1"/>
                    </a:moveTo>
                    <a:cubicBezTo>
                      <a:pt x="663" y="1"/>
                      <a:pt x="0" y="691"/>
                      <a:pt x="440" y="1446"/>
                    </a:cubicBezTo>
                    <a:cubicBezTo>
                      <a:pt x="944" y="2406"/>
                      <a:pt x="1721" y="3275"/>
                      <a:pt x="2590" y="4007"/>
                    </a:cubicBezTo>
                    <a:cubicBezTo>
                      <a:pt x="2773" y="4190"/>
                      <a:pt x="3013" y="4281"/>
                      <a:pt x="3259" y="4281"/>
                    </a:cubicBezTo>
                    <a:cubicBezTo>
                      <a:pt x="3505" y="4281"/>
                      <a:pt x="3756" y="4190"/>
                      <a:pt x="3962" y="4007"/>
                    </a:cubicBezTo>
                    <a:cubicBezTo>
                      <a:pt x="4328" y="3595"/>
                      <a:pt x="4328" y="3001"/>
                      <a:pt x="3962" y="2635"/>
                    </a:cubicBezTo>
                    <a:cubicBezTo>
                      <a:pt x="3184" y="2041"/>
                      <a:pt x="2544" y="1309"/>
                      <a:pt x="2087" y="486"/>
                    </a:cubicBezTo>
                    <a:cubicBezTo>
                      <a:pt x="1901" y="143"/>
                      <a:pt x="1609" y="1"/>
                      <a:pt x="13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52"/>
              <p:cNvSpPr/>
              <p:nvPr/>
            </p:nvSpPr>
            <p:spPr>
              <a:xfrm>
                <a:off x="2204364" y="2240723"/>
                <a:ext cx="54561" cy="39328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068" extrusionOk="0">
                    <a:moveTo>
                      <a:pt x="1471" y="1"/>
                    </a:moveTo>
                    <a:cubicBezTo>
                      <a:pt x="1244" y="1"/>
                      <a:pt x="1007" y="90"/>
                      <a:pt x="794" y="303"/>
                    </a:cubicBezTo>
                    <a:lnTo>
                      <a:pt x="703" y="394"/>
                    </a:lnTo>
                    <a:cubicBezTo>
                      <a:pt x="0" y="1096"/>
                      <a:pt x="646" y="2068"/>
                      <a:pt x="1397" y="2068"/>
                    </a:cubicBezTo>
                    <a:cubicBezTo>
                      <a:pt x="1625" y="2068"/>
                      <a:pt x="1862" y="1979"/>
                      <a:pt x="2075" y="1766"/>
                    </a:cubicBezTo>
                    <a:lnTo>
                      <a:pt x="2166" y="1675"/>
                    </a:lnTo>
                    <a:cubicBezTo>
                      <a:pt x="2868" y="973"/>
                      <a:pt x="2223" y="1"/>
                      <a:pt x="14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98" name="Google Shape;2498;p52"/>
            <p:cNvCxnSpPr/>
            <p:nvPr/>
          </p:nvCxnSpPr>
          <p:spPr>
            <a:xfrm rot="10800000" flipH="1">
              <a:off x="973625" y="4362650"/>
              <a:ext cx="299700" cy="3483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62"/>
          <p:cNvSpPr txBox="1">
            <a:spLocks noGrp="1"/>
          </p:cNvSpPr>
          <p:nvPr>
            <p:ph type="title"/>
          </p:nvPr>
        </p:nvSpPr>
        <p:spPr>
          <a:xfrm>
            <a:off x="1608450" y="2791619"/>
            <a:ext cx="592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CONSIDERACIONES</a:t>
            </a:r>
            <a:endParaRPr/>
          </a:p>
        </p:txBody>
      </p:sp>
      <p:sp>
        <p:nvSpPr>
          <p:cNvPr id="3115" name="Google Shape;3115;p62"/>
          <p:cNvSpPr txBox="1">
            <a:spLocks noGrp="1"/>
          </p:cNvSpPr>
          <p:nvPr>
            <p:ph type="title" idx="2"/>
          </p:nvPr>
        </p:nvSpPr>
        <p:spPr>
          <a:xfrm>
            <a:off x="3118800" y="1210729"/>
            <a:ext cx="2906400" cy="15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16" name="Google Shape;3116;p62"/>
          <p:cNvSpPr txBox="1">
            <a:spLocks noGrp="1"/>
          </p:cNvSpPr>
          <p:nvPr>
            <p:ph type="subTitle" idx="1"/>
          </p:nvPr>
        </p:nvSpPr>
        <p:spPr>
          <a:xfrm>
            <a:off x="2137050" y="3812629"/>
            <a:ext cx="48699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effectLst/>
                <a:latin typeface="Barlow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Acotamiento y restricciones del problema</a:t>
            </a:r>
            <a:r>
              <a:rPr lang="es-MX">
                <a:effectLst/>
                <a:latin typeface="Barlow" pitchFamily="2" charset="77"/>
              </a:rPr>
              <a:t> </a:t>
            </a:r>
            <a:endParaRPr>
              <a:solidFill>
                <a:schemeClr val="accent2"/>
              </a:solidFill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5407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71;p28">
            <a:extLst>
              <a:ext uri="{FF2B5EF4-FFF2-40B4-BE49-F238E27FC236}">
                <a16:creationId xmlns:a16="http://schemas.microsoft.com/office/drawing/2014/main" id="{128A2165-7B8B-F948-E3BB-D93430A96F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Tercer</a:t>
            </a:r>
            <a:r>
              <a:rPr lang="es-MX" sz="2800" b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‘refinamiento’;</a:t>
            </a:r>
            <a:endParaRPr lang="es-MX" sz="2800" b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472;p28">
                <a:extLst>
                  <a:ext uri="{FF2B5EF4-FFF2-40B4-BE49-F238E27FC236}">
                    <a16:creationId xmlns:a16="http://schemas.microsoft.com/office/drawing/2014/main" id="{AE9E4666-18AA-3457-1D95-32A4E4B17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4250" y="1063175"/>
                <a:ext cx="6969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Si témenos un conjunto de </a:t>
                </a:r>
                <a14:m>
                  <m:oMath xmlns:m="http://schemas.openxmlformats.org/officeDocument/2006/math">
                    <m:r>
                      <a:rPr lang="es-MX" sz="12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Fira Code" panose="020B0809050000020004" pitchFamily="49" charset="0"/>
                        <a:cs typeface="Fira Code" panose="020B0809050000020004" pitchFamily="49" charset="0"/>
                      </a:rPr>
                      <m:t>𝑛</m:t>
                    </m:r>
                  </m:oMath>
                </a14:m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 estrellas</a:t>
                </a:r>
              </a:p>
              <a:p>
                <a:pPr marL="457200" indent="-292100">
                  <a:buClr>
                    <a:schemeClr val="accent3"/>
                  </a:buClr>
                  <a:buSzPts val="1000"/>
                  <a:buFont typeface="Arial"/>
                  <a:buChar char="∗"/>
                </a:pP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Inicializar </a:t>
                </a:r>
                <a:r>
                  <a:rPr lang="es-MX" sz="1200">
                    <a:solidFill>
                      <a:schemeClr val="accent2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arreglo de vectores</a:t>
                </a:r>
              </a:p>
              <a:p>
                <a:pPr marL="457200" indent="-292100">
                  <a:buClr>
                    <a:schemeClr val="accent3"/>
                  </a:buClr>
                  <a:buSzPts val="1000"/>
                  <a:buFont typeface="Arial"/>
                  <a:buChar char="∗"/>
                </a:pP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Ingresar los </a:t>
                </a:r>
                <a:r>
                  <a:rPr lang="es-MX" sz="1200">
                    <a:solidFill>
                      <a:schemeClr val="accent2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vectores</a:t>
                </a:r>
              </a:p>
              <a:p>
                <a:pPr marL="457200" indent="-292100">
                  <a:buClr>
                    <a:schemeClr val="accent3"/>
                  </a:buClr>
                  <a:buSzPts val="1000"/>
                  <a:buFont typeface="Arial"/>
                  <a:buChar char="∗"/>
                </a:pP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Sustituir el arreglo de vectores por una </a:t>
                </a:r>
                <a:r>
                  <a:rPr lang="es-MX" sz="1200">
                    <a:solidFill>
                      <a:schemeClr val="accent2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permutación</a:t>
                </a: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 de este tal que los vectores estén </a:t>
                </a:r>
                <a:r>
                  <a:rPr lang="es-MX" sz="1200">
                    <a:solidFill>
                      <a:schemeClr val="accent2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ordenados ascendentemente </a:t>
                </a: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tomando en cuenta a sus primeras componentes</a:t>
                </a:r>
              </a:p>
              <a:p>
                <a:pPr marL="457200" indent="-292100">
                  <a:buClr>
                    <a:schemeClr val="accent3"/>
                  </a:buClr>
                  <a:buSzPts val="1000"/>
                  <a:buFont typeface="Arial"/>
                  <a:buChar char="∗"/>
                </a:pPr>
                <a:r>
                  <a:rPr lang="es-MX" sz="1200">
                    <a:solidFill>
                      <a:schemeClr val="accent2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Dividir</a:t>
                </a: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 el arreglo de vectores en </a:t>
                </a:r>
                <a:r>
                  <a:rPr lang="es-MX" sz="1200" err="1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subarreglos</a:t>
                </a: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 con no más de 3 vectores</a:t>
                </a:r>
              </a:p>
              <a:p>
                <a:pPr marL="457200" indent="-292100">
                  <a:buClr>
                    <a:schemeClr val="accent3"/>
                  </a:buClr>
                  <a:buSzPts val="1000"/>
                  <a:buFont typeface="Arial"/>
                  <a:buChar char="∗"/>
                </a:pPr>
                <a:r>
                  <a:rPr lang="es-MX" sz="1200">
                    <a:solidFill>
                      <a:schemeClr val="accent2"/>
                    </a:solidFill>
                    <a:uFill>
                      <a:noFill/>
                    </a:u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Resolver</a:t>
                </a:r>
                <a:r>
                  <a:rPr lang="es-MX" sz="1200">
                    <a:solidFill>
                      <a:schemeClr val="accent3"/>
                    </a:solidFill>
                    <a:uFill>
                      <a:noFill/>
                    </a:u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 el problema de distancia mínima para cada </a:t>
                </a:r>
                <a:r>
                  <a:rPr lang="es-MX" sz="1200" err="1">
                    <a:solidFill>
                      <a:schemeClr val="accent3"/>
                    </a:solidFill>
                    <a:uFill>
                      <a:noFill/>
                    </a:u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subarreglo</a:t>
                </a:r>
                <a:endParaRPr lang="es-MX" sz="1200">
                  <a:solidFill>
                    <a:schemeClr val="accent3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Fira Code" panose="020B0809050000020004" pitchFamily="49" charset="0"/>
                </a:endParaRPr>
              </a:p>
              <a:p>
                <a:pPr marL="457200" indent="-292100">
                  <a:buClr>
                    <a:schemeClr val="accent3"/>
                  </a:buClr>
                  <a:buSzPts val="1000"/>
                  <a:buFont typeface="Arial"/>
                  <a:buChar char="∗"/>
                </a:pPr>
                <a:r>
                  <a:rPr lang="es-MX" sz="1200">
                    <a:solidFill>
                      <a:schemeClr val="accent2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Combinar</a:t>
                </a: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 las soluciones en una sola</a:t>
                </a:r>
              </a:p>
              <a:p>
                <a:pPr marL="914400" indent="-292100">
                  <a:buClr>
                    <a:schemeClr val="accent3"/>
                  </a:buClr>
                  <a:buSzPts val="1000"/>
                  <a:buFont typeface="Arial"/>
                  <a:buChar char="∗"/>
                </a:pP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Obtener la distancia mínima de las distancias generadas entre vectores de un </a:t>
                </a:r>
                <a:r>
                  <a:rPr lang="es-MX" sz="1200" err="1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subarreglo</a:t>
                </a: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 y vectores de otro </a:t>
                </a:r>
                <a:r>
                  <a:rPr lang="es-MX" sz="1200" err="1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subarreglo</a:t>
                </a: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 donde sus componentes </a:t>
                </a:r>
                <a:r>
                  <a:rPr lang="es-MX" sz="1200">
                    <a:solidFill>
                      <a:schemeClr val="accent2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x</a:t>
                </a: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 </a:t>
                </a:r>
                <a:r>
                  <a:rPr lang="es-MX" sz="1200">
                    <a:solidFill>
                      <a:schemeClr val="accent2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no deben sobrepasar </a:t>
                </a:r>
                <a:r>
                  <a:rPr lang="es-MX" sz="1200">
                    <a:solidFill>
                      <a:schemeClr val="accent3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Fira Code" panose="020B0809050000020004" pitchFamily="49" charset="0"/>
                  </a:rPr>
                  <a:t>la suma de la distancia mínima obtenida más los componentes en x de el ultimo y primer vector respectivamente</a:t>
                </a:r>
              </a:p>
            </p:txBody>
          </p:sp>
        </mc:Choice>
        <mc:Fallback xmlns="">
          <p:sp>
            <p:nvSpPr>
              <p:cNvPr id="13" name="Google Shape;472;p28">
                <a:extLst>
                  <a:ext uri="{FF2B5EF4-FFF2-40B4-BE49-F238E27FC236}">
                    <a16:creationId xmlns:a16="http://schemas.microsoft.com/office/drawing/2014/main" id="{AE9E4666-18AA-3457-1D95-32A4E4B17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250" y="1063175"/>
                <a:ext cx="6969600" cy="3416400"/>
              </a:xfrm>
              <a:prstGeom prst="rect">
                <a:avLst/>
              </a:prstGeom>
              <a:blipFill>
                <a:blip r:embed="rId2"/>
                <a:stretch>
                  <a:fillRect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74316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71;p28">
            <a:extLst>
              <a:ext uri="{FF2B5EF4-FFF2-40B4-BE49-F238E27FC236}">
                <a16:creationId xmlns:a16="http://schemas.microsoft.com/office/drawing/2014/main" id="{128A2165-7B8B-F948-E3BB-D93430A96F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Código en</a:t>
            </a:r>
            <a:r>
              <a:rPr lang="es-MX" sz="2800" b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lenguaje C</a:t>
            </a:r>
            <a:endParaRPr lang="es-MX" sz="2800" b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4F4529-64FD-B459-6F1D-5AC0676F3D45}"/>
              </a:ext>
            </a:extLst>
          </p:cNvPr>
          <p:cNvSpPr txBox="1"/>
          <p:nvPr/>
        </p:nvSpPr>
        <p:spPr>
          <a:xfrm>
            <a:off x="875498" y="1665320"/>
            <a:ext cx="7393003" cy="249299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s-MX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2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12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s-MX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s-MX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punto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s-MX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punto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MX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punto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200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s-MX" sz="12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lf</a:t>
            </a:r>
            <a:r>
              <a:rPr lang="es-MX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s-MX" sz="12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lf</a:t>
            </a:r>
            <a:r>
              <a:rPr lang="es-MX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ordenar_en_x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%.3lf</a:t>
            </a:r>
            <a:r>
              <a:rPr lang="es-MX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distancia_minima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s-MX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s-MX" sz="12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724696A-BE64-4212-3C07-BD751B787AF0}"/>
              </a:ext>
            </a:extLst>
          </p:cNvPr>
          <p:cNvSpPr/>
          <p:nvPr/>
        </p:nvSpPr>
        <p:spPr>
          <a:xfrm>
            <a:off x="1263316" y="2447026"/>
            <a:ext cx="7005185" cy="2239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215208F-DBD7-DC25-C0E7-4B2527D104AF}"/>
              </a:ext>
            </a:extLst>
          </p:cNvPr>
          <p:cNvSpPr/>
          <p:nvPr/>
        </p:nvSpPr>
        <p:spPr>
          <a:xfrm>
            <a:off x="1263316" y="2671011"/>
            <a:ext cx="7005185" cy="3609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0BE670F-15F7-90D2-8347-12238C95DB4F}"/>
              </a:ext>
            </a:extLst>
          </p:cNvPr>
          <p:cNvSpPr/>
          <p:nvPr/>
        </p:nvSpPr>
        <p:spPr>
          <a:xfrm>
            <a:off x="1263316" y="3031957"/>
            <a:ext cx="7005185" cy="3609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9C583C2-45D6-0071-55D3-A76589CD87E3}"/>
              </a:ext>
            </a:extLst>
          </p:cNvPr>
          <p:cNvSpPr/>
          <p:nvPr/>
        </p:nvSpPr>
        <p:spPr>
          <a:xfrm>
            <a:off x="1263316" y="3392905"/>
            <a:ext cx="7005185" cy="180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B608305-927E-CF6A-263F-6BE203635A92}"/>
              </a:ext>
            </a:extLst>
          </p:cNvPr>
          <p:cNvSpPr/>
          <p:nvPr/>
        </p:nvSpPr>
        <p:spPr>
          <a:xfrm>
            <a:off x="1263315" y="3483141"/>
            <a:ext cx="7005185" cy="3609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2561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DB4FD014-11B8-3B53-317A-893B9ACBF6E8}"/>
              </a:ext>
            </a:extLst>
          </p:cNvPr>
          <p:cNvSpPr txBox="1"/>
          <p:nvPr/>
        </p:nvSpPr>
        <p:spPr>
          <a:xfrm>
            <a:off x="142528" y="1339594"/>
            <a:ext cx="4150894" cy="255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MX" sz="1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ordenar_en_x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punto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1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ordenar_en_x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1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ordenar_en_x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1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mezcla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punto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punto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1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MX" sz="1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s-MX" sz="1000" b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MX" sz="1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1000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000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C830D64-58F2-2FA2-972E-30FF3772A21F}"/>
              </a:ext>
            </a:extLst>
          </p:cNvPr>
          <p:cNvSpPr txBox="1"/>
          <p:nvPr/>
        </p:nvSpPr>
        <p:spPr>
          <a:xfrm>
            <a:off x="4429472" y="832812"/>
            <a:ext cx="4572000" cy="347787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s-MX" sz="1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mezcla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punto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punto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s-MX" sz="1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punto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MX" sz="10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punto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000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1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MX" sz="1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MX" sz="1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s-MX" sz="1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1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10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s-MX" sz="1000" b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1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000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s-MX" sz="1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10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0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MX" sz="10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5AFDE46-4964-9158-2822-7A24331A07E8}"/>
              </a:ext>
            </a:extLst>
          </p:cNvPr>
          <p:cNvSpPr/>
          <p:nvPr/>
        </p:nvSpPr>
        <p:spPr>
          <a:xfrm>
            <a:off x="4429472" y="1179094"/>
            <a:ext cx="4572000" cy="28755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25BC684-CB22-8E7D-6F69-87823839C301}"/>
              </a:ext>
            </a:extLst>
          </p:cNvPr>
          <p:cNvSpPr/>
          <p:nvPr/>
        </p:nvSpPr>
        <p:spPr>
          <a:xfrm>
            <a:off x="142528" y="1684421"/>
            <a:ext cx="4150894" cy="199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0008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62D5C0-811C-12EF-172F-607FABAD387F}"/>
              </a:ext>
            </a:extLst>
          </p:cNvPr>
          <p:cNvSpPr txBox="1"/>
          <p:nvPr/>
        </p:nvSpPr>
        <p:spPr>
          <a:xfrm>
            <a:off x="1025692" y="378842"/>
            <a:ext cx="7092615" cy="43858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s-MX" sz="9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distancia_minima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punto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9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900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minimo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minimo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distancia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s-MX" sz="9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distancia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])), </a:t>
            </a:r>
            <a:r>
              <a:rPr lang="es-MX" sz="900">
                <a:solidFill>
                  <a:srgbClr val="3B3B3B"/>
                </a:solidFill>
                <a:latin typeface="Consolas" panose="020B0609020204030204" pitchFamily="49" charset="0"/>
              </a:rPr>
              <a:t>			</a:t>
            </a:r>
            <a:r>
              <a:rPr lang="es-MX" sz="9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distancia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9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900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distancia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9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900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60000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9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distancia_minima_izq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distancia_minima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9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distancia_minima_der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distancia_minima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9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distancia_minima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minimo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distancia_minima_izq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9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distancia_minima_der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9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9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distancia_minima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9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distancia_minima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MX" sz="9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distancia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distancia_minima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s-MX" sz="9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distancia_minima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distancia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puntos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9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900" b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9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distancia_minima</a:t>
            </a:r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MX" sz="900" b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22FDDB3-33DE-6E89-F5B9-7B7ECA6B0D1F}"/>
              </a:ext>
            </a:extLst>
          </p:cNvPr>
          <p:cNvSpPr/>
          <p:nvPr/>
        </p:nvSpPr>
        <p:spPr>
          <a:xfrm>
            <a:off x="1219200" y="685800"/>
            <a:ext cx="6791325" cy="106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35905C-DDE9-4C10-313E-2214C5ABD42C}"/>
              </a:ext>
            </a:extLst>
          </p:cNvPr>
          <p:cNvSpPr/>
          <p:nvPr/>
        </p:nvSpPr>
        <p:spPr>
          <a:xfrm>
            <a:off x="1219200" y="1752600"/>
            <a:ext cx="6791325" cy="485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CB80ECF-92FC-4E5E-B5E5-193CF55B60DE}"/>
              </a:ext>
            </a:extLst>
          </p:cNvPr>
          <p:cNvSpPr/>
          <p:nvPr/>
        </p:nvSpPr>
        <p:spPr>
          <a:xfrm>
            <a:off x="1219200" y="2238375"/>
            <a:ext cx="6791325" cy="19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2B04F6D-E18D-BA2E-810B-89B8CA044668}"/>
              </a:ext>
            </a:extLst>
          </p:cNvPr>
          <p:cNvSpPr/>
          <p:nvPr/>
        </p:nvSpPr>
        <p:spPr>
          <a:xfrm>
            <a:off x="1219200" y="2428875"/>
            <a:ext cx="6791325" cy="1924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8FD6406-A7FC-26A4-5C2E-A6EA01A5375B}"/>
              </a:ext>
            </a:extLst>
          </p:cNvPr>
          <p:cNvSpPr/>
          <p:nvPr/>
        </p:nvSpPr>
        <p:spPr>
          <a:xfrm>
            <a:off x="1176336" y="4352925"/>
            <a:ext cx="6791325" cy="19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1504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14;p62">
            <a:extLst>
              <a:ext uri="{FF2B5EF4-FFF2-40B4-BE49-F238E27FC236}">
                <a16:creationId xmlns:a16="http://schemas.microsoft.com/office/drawing/2014/main" id="{76AFD4D6-04E3-A106-D7B9-3107CEFE5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123" y="800834"/>
            <a:ext cx="700375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effectLst/>
                <a:latin typeface="Orbitro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ACOTAMIENTO Y RESTRICCIONES </a:t>
            </a:r>
            <a:r>
              <a:rPr lang="es-MX" sz="2800">
                <a:solidFill>
                  <a:schemeClr val="accent2"/>
                </a:solidFill>
                <a:effectLst/>
                <a:latin typeface="Orbitro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DEL PROBLEMA</a:t>
            </a:r>
            <a:r>
              <a:rPr lang="es-MX" sz="2800">
                <a:solidFill>
                  <a:schemeClr val="accent2"/>
                </a:solidFill>
                <a:effectLst/>
                <a:latin typeface="Orbitron" panose="020B0604020202020204" charset="0"/>
              </a:rPr>
              <a:t> </a:t>
            </a:r>
            <a:endParaRPr lang="es-MX" sz="2800">
              <a:solidFill>
                <a:schemeClr val="accent2"/>
              </a:solidFill>
              <a:latin typeface="Orbitron" panose="020B0604020202020204" charset="0"/>
            </a:endParaRPr>
          </a:p>
        </p:txBody>
      </p:sp>
      <p:sp>
        <p:nvSpPr>
          <p:cNvPr id="9" name="Google Shape;3116;p62">
            <a:extLst>
              <a:ext uri="{FF2B5EF4-FFF2-40B4-BE49-F238E27FC236}">
                <a16:creationId xmlns:a16="http://schemas.microsoft.com/office/drawing/2014/main" id="{6696022B-91D7-ACCF-4D5E-415022BADD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3747" y="2093850"/>
            <a:ext cx="4056705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effectLst/>
                <a:latin typeface="Barlow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Restricciones de </a:t>
            </a:r>
            <a:r>
              <a:rPr lang="es-MX" sz="2000">
                <a:solidFill>
                  <a:schemeClr val="accent2"/>
                </a:solidFill>
                <a:effectLst/>
                <a:latin typeface="Barlow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entrada</a:t>
            </a:r>
            <a:r>
              <a:rPr lang="es-MX" sz="2000">
                <a:effectLst/>
                <a:latin typeface="Barlow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000">
              <a:solidFill>
                <a:schemeClr val="accent2"/>
              </a:solidFill>
              <a:latin typeface="Barlow" pitchFamily="2" charset="77"/>
            </a:endParaRPr>
          </a:p>
        </p:txBody>
      </p:sp>
      <p:sp>
        <p:nvSpPr>
          <p:cNvPr id="10" name="Google Shape;3116;p62">
            <a:extLst>
              <a:ext uri="{FF2B5EF4-FFF2-40B4-BE49-F238E27FC236}">
                <a16:creationId xmlns:a16="http://schemas.microsoft.com/office/drawing/2014/main" id="{7D6F7B4C-7076-5515-BC33-2572F17C90B4}"/>
              </a:ext>
            </a:extLst>
          </p:cNvPr>
          <p:cNvSpPr txBox="1">
            <a:spLocks/>
          </p:cNvSpPr>
          <p:nvPr/>
        </p:nvSpPr>
        <p:spPr>
          <a:xfrm>
            <a:off x="4663804" y="2093850"/>
            <a:ext cx="4056705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s-MX" sz="2000">
                <a:latin typeface="Barlow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Restricciones de </a:t>
            </a:r>
            <a:r>
              <a:rPr lang="es-MX" sz="2000">
                <a:solidFill>
                  <a:schemeClr val="accent2"/>
                </a:solidFill>
                <a:latin typeface="Barlow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salida</a:t>
            </a:r>
            <a:r>
              <a:rPr lang="es-MX" sz="2000">
                <a:latin typeface="Barlow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/>
            <a:endParaRPr lang="es-MX" sz="2000">
              <a:solidFill>
                <a:schemeClr val="accent2"/>
              </a:solidFill>
              <a:latin typeface="Barlow" pitchFamily="2" charset="77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Vista general de diapositiva 15">
                <a:extLst>
                  <a:ext uri="{FF2B5EF4-FFF2-40B4-BE49-F238E27FC236}">
                    <a16:creationId xmlns:a16="http://schemas.microsoft.com/office/drawing/2014/main" id="{9B43DEFF-D032-D618-C9E6-2D68F07D4D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9073627"/>
                  </p:ext>
                </p:extLst>
              </p:nvPr>
            </p:nvGraphicFramePr>
            <p:xfrm>
              <a:off x="1334130" y="2646466"/>
              <a:ext cx="1875183" cy="1872527"/>
            </p:xfrm>
            <a:graphic>
              <a:graphicData uri="http://schemas.microsoft.com/office/powerpoint/2016/slidezoom">
                <pslz:sldZm>
                  <pslz:sldZmObj sldId="293" cId="3542838233">
                    <pslz:zmPr id="{C4EDA377-1E22-8C46-9FD0-E042E21BE400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75183" cy="187252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Vista general de diapositiva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B43DEFF-D032-D618-C9E6-2D68F07D4D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4130" y="2646466"/>
                <a:ext cx="1875183" cy="187252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Vista general de diapositiva 19">
                <a:extLst>
                  <a:ext uri="{FF2B5EF4-FFF2-40B4-BE49-F238E27FC236}">
                    <a16:creationId xmlns:a16="http://schemas.microsoft.com/office/drawing/2014/main" id="{4DFA8C8F-1FC4-983B-DB5C-65A69E0349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9144297"/>
                  </p:ext>
                </p:extLst>
              </p:nvPr>
            </p:nvGraphicFramePr>
            <p:xfrm>
              <a:off x="5748178" y="2707198"/>
              <a:ext cx="1887956" cy="1622820"/>
            </p:xfrm>
            <a:graphic>
              <a:graphicData uri="http://schemas.microsoft.com/office/powerpoint/2016/slidezoom">
                <pslz:sldZm>
                  <pslz:sldZmObj sldId="294" cId="824485348">
                    <pslz:zmPr id="{C1376CAA-D2C4-0140-A888-76DCAE10A330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7956" cy="162282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Vista general de diapositiva 1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DFA8C8F-1FC4-983B-DB5C-65A69E0349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8178" y="2707198"/>
                <a:ext cx="1887956" cy="16228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586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877B3-1C77-1055-0DFC-F68ECB1F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RESTRICCIONES DE </a:t>
            </a:r>
            <a:r>
              <a:rPr lang="es-MX">
                <a:solidFill>
                  <a:schemeClr val="accent2"/>
                </a:solidFill>
              </a:rPr>
              <a:t>ENTRADA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42BC45E-7D09-5827-0745-FB1345F5DA4C}"/>
              </a:ext>
            </a:extLst>
          </p:cNvPr>
          <p:cNvSpPr txBox="1"/>
          <p:nvPr/>
        </p:nvSpPr>
        <p:spPr>
          <a:xfrm>
            <a:off x="2610815" y="1859724"/>
            <a:ext cx="39223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0">
                <a:solidFill>
                  <a:schemeClr val="accent3"/>
                </a:solidFill>
                <a:effectLst/>
                <a:latin typeface="Barlow" pitchFamily="2" charset="77"/>
              </a:rPr>
              <a:t>Entrada</a:t>
            </a:r>
          </a:p>
          <a:p>
            <a:endParaRPr lang="es-MX" sz="2000">
              <a:solidFill>
                <a:schemeClr val="accent3"/>
              </a:solidFill>
              <a:latin typeface="Barlow" pitchFamily="2" charset="77"/>
            </a:endParaRPr>
          </a:p>
          <a:p>
            <a:r>
              <a:rPr lang="es-MX" sz="1600">
                <a:solidFill>
                  <a:schemeClr val="accent3"/>
                </a:solidFill>
                <a:effectLst/>
                <a:latin typeface="Barlow" pitchFamily="2" charset="77"/>
              </a:rPr>
              <a:t>2 a 50,000 estrellas</a:t>
            </a:r>
          </a:p>
          <a:p>
            <a:r>
              <a:rPr lang="es-MX" sz="1600">
                <a:solidFill>
                  <a:schemeClr val="accent3"/>
                </a:solidFill>
                <a:latin typeface="Barlow" pitchFamily="2" charset="77"/>
              </a:rPr>
              <a:t>Se proporcionan coordenadas reales positivas y menores o iguales a 40,000</a:t>
            </a:r>
            <a:endParaRPr lang="es-MX">
              <a:latin typeface="Calibri" panose="020F0502020204030204" pitchFamily="34" charset="0"/>
            </a:endParaRPr>
          </a:p>
        </p:txBody>
      </p:sp>
      <p:pic>
        <p:nvPicPr>
          <p:cNvPr id="7" name="Gráfico 6" descr="Astronaut female con relleno sólido">
            <a:extLst>
              <a:ext uri="{FF2B5EF4-FFF2-40B4-BE49-F238E27FC236}">
                <a16:creationId xmlns:a16="http://schemas.microsoft.com/office/drawing/2014/main" id="{389FC0E8-98C7-CE87-F28B-0EF9F68AB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2117" y="2053918"/>
            <a:ext cx="1252356" cy="12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38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877B3-1C77-1055-0DFC-F68ECB1F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RESTRICCIONES DE </a:t>
            </a:r>
            <a:r>
              <a:rPr lang="es-MX">
                <a:solidFill>
                  <a:schemeClr val="accent2"/>
                </a:solidFill>
              </a:rPr>
              <a:t>ENTRADA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42BC45E-7D09-5827-0745-FB1345F5DA4C}"/>
              </a:ext>
            </a:extLst>
          </p:cNvPr>
          <p:cNvSpPr txBox="1"/>
          <p:nvPr/>
        </p:nvSpPr>
        <p:spPr>
          <a:xfrm>
            <a:off x="2610815" y="1859724"/>
            <a:ext cx="39223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0">
                <a:solidFill>
                  <a:schemeClr val="accent3"/>
                </a:solidFill>
                <a:effectLst/>
                <a:latin typeface="Barlow" pitchFamily="2" charset="77"/>
              </a:rPr>
              <a:t>Entrada</a:t>
            </a:r>
          </a:p>
          <a:p>
            <a:endParaRPr lang="es-MX" sz="2000">
              <a:solidFill>
                <a:schemeClr val="accent3"/>
              </a:solidFill>
              <a:latin typeface="Barlow" pitchFamily="2" charset="77"/>
            </a:endParaRPr>
          </a:p>
          <a:p>
            <a:r>
              <a:rPr lang="es-MX" sz="1600">
                <a:solidFill>
                  <a:schemeClr val="accent3"/>
                </a:solidFill>
                <a:effectLst/>
                <a:latin typeface="Barlow" pitchFamily="2" charset="77"/>
              </a:rPr>
              <a:t>2 a 50,000 estrellas</a:t>
            </a:r>
          </a:p>
          <a:p>
            <a:r>
              <a:rPr lang="es-MX" sz="1600">
                <a:solidFill>
                  <a:schemeClr val="accent3"/>
                </a:solidFill>
                <a:latin typeface="Barlow" pitchFamily="2" charset="77"/>
              </a:rPr>
              <a:t>Se proporcionan coordenadas reales positivas y menores o iguales a 40,000</a:t>
            </a:r>
            <a:endParaRPr lang="es-MX">
              <a:latin typeface="Calibri" panose="020F0502020204030204" pitchFamily="34" charset="0"/>
            </a:endParaRPr>
          </a:p>
        </p:txBody>
      </p:sp>
      <p:pic>
        <p:nvPicPr>
          <p:cNvPr id="7" name="Gráfico 6" descr="Astronaut female con relleno sólido">
            <a:extLst>
              <a:ext uri="{FF2B5EF4-FFF2-40B4-BE49-F238E27FC236}">
                <a16:creationId xmlns:a16="http://schemas.microsoft.com/office/drawing/2014/main" id="{389FC0E8-98C7-CE87-F28B-0EF9F68AB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2117" y="2053918"/>
            <a:ext cx="1252356" cy="12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3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4E71D-D663-A598-CD7F-DE939884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RESTRICCIONES DE </a:t>
            </a:r>
            <a:r>
              <a:rPr lang="es-MX">
                <a:solidFill>
                  <a:schemeClr val="accent2"/>
                </a:solidFill>
              </a:rPr>
              <a:t>SALIDA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34B0B3-FC15-6847-865F-1C1710AB6880}"/>
              </a:ext>
            </a:extLst>
          </p:cNvPr>
          <p:cNvSpPr txBox="1"/>
          <p:nvPr/>
        </p:nvSpPr>
        <p:spPr>
          <a:xfrm>
            <a:off x="2285975" y="197158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0">
                <a:solidFill>
                  <a:schemeClr val="accent3"/>
                </a:solidFill>
                <a:effectLst/>
                <a:latin typeface="Barlow" pitchFamily="2" charset="77"/>
              </a:rPr>
              <a:t>Salida</a:t>
            </a:r>
          </a:p>
          <a:p>
            <a:pPr algn="ctr"/>
            <a:endParaRPr lang="es-MX" sz="2000">
              <a:solidFill>
                <a:schemeClr val="accent3"/>
              </a:solidFill>
              <a:latin typeface="Barlow" pitchFamily="2" charset="77"/>
            </a:endParaRPr>
          </a:p>
          <a:p>
            <a:r>
              <a:rPr lang="es-MX" sz="1600">
                <a:solidFill>
                  <a:schemeClr val="accent3"/>
                </a:solidFill>
                <a:effectLst/>
                <a:latin typeface="Barlow" pitchFamily="2" charset="77"/>
              </a:rPr>
              <a:t>La distancia mínima es un número real con tres cifras después del punto decimal.</a:t>
            </a:r>
            <a:endParaRPr lang="es-MX" sz="1600">
              <a:solidFill>
                <a:schemeClr val="accent3"/>
              </a:solidFill>
              <a:latin typeface="Barlow" pitchFamily="2" charset="77"/>
            </a:endParaRPr>
          </a:p>
        </p:txBody>
      </p:sp>
      <p:pic>
        <p:nvPicPr>
          <p:cNvPr id="7" name="Gráfico 6" descr="Satellite contorno">
            <a:extLst>
              <a:ext uri="{FF2B5EF4-FFF2-40B4-BE49-F238E27FC236}">
                <a16:creationId xmlns:a16="http://schemas.microsoft.com/office/drawing/2014/main" id="{97206346-085A-3051-B349-A8941F584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6695" y="2974424"/>
            <a:ext cx="1583635" cy="15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5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4E71D-D663-A598-CD7F-DE939884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RESTRICCIONES DE </a:t>
            </a:r>
            <a:r>
              <a:rPr lang="es-MX">
                <a:solidFill>
                  <a:schemeClr val="accent2"/>
                </a:solidFill>
              </a:rPr>
              <a:t>SALIDA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34B0B3-FC15-6847-865F-1C1710AB6880}"/>
              </a:ext>
            </a:extLst>
          </p:cNvPr>
          <p:cNvSpPr txBox="1"/>
          <p:nvPr/>
        </p:nvSpPr>
        <p:spPr>
          <a:xfrm>
            <a:off x="2285975" y="197158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0">
                <a:solidFill>
                  <a:schemeClr val="accent3"/>
                </a:solidFill>
                <a:effectLst/>
                <a:latin typeface="Barlow" pitchFamily="2" charset="77"/>
              </a:rPr>
              <a:t>Salida</a:t>
            </a:r>
          </a:p>
          <a:p>
            <a:pPr algn="ctr"/>
            <a:endParaRPr lang="es-MX" sz="2000">
              <a:solidFill>
                <a:schemeClr val="accent3"/>
              </a:solidFill>
              <a:latin typeface="Barlow" pitchFamily="2" charset="77"/>
            </a:endParaRPr>
          </a:p>
          <a:p>
            <a:r>
              <a:rPr lang="es-MX" sz="1600">
                <a:solidFill>
                  <a:schemeClr val="accent3"/>
                </a:solidFill>
                <a:effectLst/>
                <a:latin typeface="Barlow" pitchFamily="2" charset="77"/>
              </a:rPr>
              <a:t>La distancia mínima es un número real con tres cifras después del punto decimal.</a:t>
            </a:r>
            <a:endParaRPr lang="es-MX" sz="1600">
              <a:solidFill>
                <a:schemeClr val="accent3"/>
              </a:solidFill>
              <a:latin typeface="Barlow" pitchFamily="2" charset="77"/>
            </a:endParaRPr>
          </a:p>
        </p:txBody>
      </p:sp>
      <p:pic>
        <p:nvPicPr>
          <p:cNvPr id="7" name="Gráfico 6" descr="Satellite contorno">
            <a:extLst>
              <a:ext uri="{FF2B5EF4-FFF2-40B4-BE49-F238E27FC236}">
                <a16:creationId xmlns:a16="http://schemas.microsoft.com/office/drawing/2014/main" id="{97206346-085A-3051-B349-A8941F584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6695" y="2974424"/>
            <a:ext cx="1583635" cy="15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estrella roja&#10;&#10;Descripción generada automáticamente con confianza media">
            <a:extLst>
              <a:ext uri="{FF2B5EF4-FFF2-40B4-BE49-F238E27FC236}">
                <a16:creationId xmlns:a16="http://schemas.microsoft.com/office/drawing/2014/main" id="{612957E6-0891-A3AB-5583-C318F10A9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" y="0"/>
            <a:ext cx="9142710" cy="5143500"/>
          </a:xfrm>
          <a:prstGeom prst="rect">
            <a:avLst/>
          </a:prstGeom>
        </p:spPr>
      </p:pic>
      <p:sp>
        <p:nvSpPr>
          <p:cNvPr id="2235" name="Google Shape;2235;p50"/>
          <p:cNvSpPr txBox="1">
            <a:spLocks noGrp="1"/>
          </p:cNvSpPr>
          <p:nvPr>
            <p:ph type="title"/>
          </p:nvPr>
        </p:nvSpPr>
        <p:spPr>
          <a:xfrm>
            <a:off x="0" y="3939300"/>
            <a:ext cx="4707900" cy="120420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CÚMULO ESTELAR</a:t>
            </a:r>
            <a:r>
              <a:rPr lang="en">
                <a:solidFill>
                  <a:schemeClr val="accent2"/>
                </a:solidFill>
              </a:rPr>
              <a:t> R136</a:t>
            </a: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Vista general de diapositiva 5">
                <a:extLst>
                  <a:ext uri="{FF2B5EF4-FFF2-40B4-BE49-F238E27FC236}">
                    <a16:creationId xmlns:a16="http://schemas.microsoft.com/office/drawing/2014/main" id="{55B7AF0E-7E01-9B15-1C0B-F26638DCEA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9583542"/>
                  </p:ext>
                </p:extLst>
              </p:nvPr>
            </p:nvGraphicFramePr>
            <p:xfrm>
              <a:off x="3424476" y="632739"/>
              <a:ext cx="1240587" cy="697748"/>
            </p:xfrm>
            <a:graphic>
              <a:graphicData uri="http://schemas.microsoft.com/office/powerpoint/2016/slidezoom">
                <pslz:sldZm>
                  <pslz:sldZmObj sldId="313" cId="4130671012">
                    <pslz:zmPr id="{3B08E691-41A4-45D4-BAE5-83517F91B1AD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0587" cy="69774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Vista general de diapositiva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5B7AF0E-7E01-9B15-1C0B-F26638DCEA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4476" y="632739"/>
                <a:ext cx="1240587" cy="69774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C451F458-C9E9-F19B-0849-42E8ECC809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9497510"/>
                  </p:ext>
                </p:extLst>
              </p:nvPr>
            </p:nvGraphicFramePr>
            <p:xfrm>
              <a:off x="7635659" y="2464705"/>
              <a:ext cx="1348379" cy="758373"/>
            </p:xfrm>
            <a:graphic>
              <a:graphicData uri="http://schemas.microsoft.com/office/powerpoint/2016/slidezoom">
                <pslz:sldZm>
                  <pslz:sldZmObj sldId="318" cId="952987364">
                    <pslz:zmPr id="{1D017AF5-EED6-CF4A-AC42-7BDF9749B92E}" returnToParent="0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8379" cy="75837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Vista general de diapositiva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451F458-C9E9-F19B-0849-42E8ECC809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35659" y="2464705"/>
                <a:ext cx="1348379" cy="75837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estrella en la noche&#10;&#10;Descripción generada automáticamente con confianza media">
            <a:extLst>
              <a:ext uri="{FF2B5EF4-FFF2-40B4-BE49-F238E27FC236}">
                <a16:creationId xmlns:a16="http://schemas.microsoft.com/office/drawing/2014/main" id="{644DF15C-F645-DA75-CB33-4809A4F60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5" y="1"/>
            <a:ext cx="9145075" cy="5143500"/>
          </a:xfrm>
          <a:prstGeom prst="rect">
            <a:avLst/>
          </a:prstGeom>
        </p:spPr>
      </p:pic>
      <p:pic>
        <p:nvPicPr>
          <p:cNvPr id="3" name="Imagen 2" descr="Imagen borros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EB12148-E99B-37C3-5A27-2CEAE2D5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5073" cy="5143499"/>
          </a:xfrm>
          <a:prstGeom prst="rect">
            <a:avLst/>
          </a:prstGeom>
        </p:spPr>
      </p:pic>
      <p:sp>
        <p:nvSpPr>
          <p:cNvPr id="4" name="Google Shape;3116;p62">
            <a:extLst>
              <a:ext uri="{FF2B5EF4-FFF2-40B4-BE49-F238E27FC236}">
                <a16:creationId xmlns:a16="http://schemas.microsoft.com/office/drawing/2014/main" id="{15113C70-439C-CB2C-5E6A-E5C2A3B6BC74}"/>
              </a:ext>
            </a:extLst>
          </p:cNvPr>
          <p:cNvSpPr txBox="1">
            <a:spLocks/>
          </p:cNvSpPr>
          <p:nvPr/>
        </p:nvSpPr>
        <p:spPr>
          <a:xfrm>
            <a:off x="376224" y="438806"/>
            <a:ext cx="3386479" cy="1862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>
                <a:solidFill>
                  <a:schemeClr val="accent3"/>
                </a:solidFill>
                <a:latin typeface="Barlow" pitchFamily="2" charset="77"/>
                <a:cs typeface="Times New Roman" panose="02020603050405020304" pitchFamily="18" charset="0"/>
              </a:rPr>
              <a:t>Caso con </a:t>
            </a:r>
            <a:r>
              <a:rPr lang="es-MX" sz="2000">
                <a:solidFill>
                  <a:schemeClr val="accent2"/>
                </a:solidFill>
                <a:latin typeface="Barlow" pitchFamily="2" charset="77"/>
                <a:cs typeface="Times New Roman" panose="02020603050405020304" pitchFamily="18" charset="0"/>
              </a:rPr>
              <a:t>3 estrellas</a:t>
            </a:r>
          </a:p>
          <a:p>
            <a:endParaRPr lang="es-MX" sz="1600">
              <a:solidFill>
                <a:schemeClr val="accent3"/>
              </a:solidFill>
              <a:latin typeface="Barlow" pitchFamily="2" charset="77"/>
              <a:cs typeface="Times New Roman" panose="02020603050405020304" pitchFamily="18" charset="0"/>
            </a:endParaRPr>
          </a:p>
          <a:p>
            <a:r>
              <a:rPr lang="es-MX" sz="1600">
                <a:solidFill>
                  <a:schemeClr val="accent3"/>
                </a:solidFill>
                <a:latin typeface="Barlow" pitchFamily="2" charset="77"/>
                <a:cs typeface="Times New Roman" panose="02020603050405020304" pitchFamily="18" charset="0"/>
              </a:rPr>
              <a:t>Se calcula la distancia entre cada una de las 3 estrellas y se comparan para obtener la mínima distancia que entre ellas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2CA543B-C548-1C4F-DA0F-80D91D1B35FF}"/>
              </a:ext>
            </a:extLst>
          </p:cNvPr>
          <p:cNvCxnSpPr>
            <a:cxnSpLocks/>
          </p:cNvCxnSpPr>
          <p:nvPr/>
        </p:nvCxnSpPr>
        <p:spPr>
          <a:xfrm flipV="1">
            <a:off x="4475747" y="2536371"/>
            <a:ext cx="228600" cy="35379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8CCEFC4-C44A-7F9F-BFAC-9B96F9275DD2}"/>
              </a:ext>
            </a:extLst>
          </p:cNvPr>
          <p:cNvCxnSpPr>
            <a:cxnSpLocks/>
          </p:cNvCxnSpPr>
          <p:nvPr/>
        </p:nvCxnSpPr>
        <p:spPr>
          <a:xfrm flipV="1">
            <a:off x="4704347" y="2165684"/>
            <a:ext cx="89616" cy="388376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538F693-F60C-42EF-5440-A494C743254A}"/>
              </a:ext>
            </a:extLst>
          </p:cNvPr>
          <p:cNvCxnSpPr>
            <a:cxnSpLocks/>
          </p:cNvCxnSpPr>
          <p:nvPr/>
        </p:nvCxnSpPr>
        <p:spPr>
          <a:xfrm flipH="1">
            <a:off x="4475747" y="2147994"/>
            <a:ext cx="318216" cy="414099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7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estrella en la noche&#10;&#10;Descripción generada automáticamente con confianza media">
            <a:extLst>
              <a:ext uri="{FF2B5EF4-FFF2-40B4-BE49-F238E27FC236}">
                <a16:creationId xmlns:a16="http://schemas.microsoft.com/office/drawing/2014/main" id="{644DF15C-F645-DA75-CB33-4809A4F60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5" y="1"/>
            <a:ext cx="9145075" cy="5143500"/>
          </a:xfrm>
          <a:prstGeom prst="rect">
            <a:avLst/>
          </a:prstGeom>
        </p:spPr>
      </p:pic>
      <p:pic>
        <p:nvPicPr>
          <p:cNvPr id="3" name="Imagen 2" descr="Imagen borros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EB12148-E99B-37C3-5A27-2CEAE2D5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5073" cy="5143499"/>
          </a:xfrm>
          <a:prstGeom prst="rect">
            <a:avLst/>
          </a:prstGeom>
        </p:spPr>
      </p:pic>
      <p:sp>
        <p:nvSpPr>
          <p:cNvPr id="4" name="Google Shape;3116;p62">
            <a:extLst>
              <a:ext uri="{FF2B5EF4-FFF2-40B4-BE49-F238E27FC236}">
                <a16:creationId xmlns:a16="http://schemas.microsoft.com/office/drawing/2014/main" id="{15113C70-439C-CB2C-5E6A-E5C2A3B6BC74}"/>
              </a:ext>
            </a:extLst>
          </p:cNvPr>
          <p:cNvSpPr txBox="1">
            <a:spLocks/>
          </p:cNvSpPr>
          <p:nvPr/>
        </p:nvSpPr>
        <p:spPr>
          <a:xfrm>
            <a:off x="376224" y="438806"/>
            <a:ext cx="3386479" cy="1862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000">
                <a:solidFill>
                  <a:schemeClr val="accent3"/>
                </a:solidFill>
                <a:latin typeface="Barlow" pitchFamily="2" charset="77"/>
                <a:cs typeface="Times New Roman" panose="02020603050405020304" pitchFamily="18" charset="0"/>
              </a:rPr>
              <a:t>Caso con </a:t>
            </a:r>
            <a:r>
              <a:rPr lang="es-MX" sz="2000">
                <a:solidFill>
                  <a:schemeClr val="accent2"/>
                </a:solidFill>
                <a:latin typeface="Barlow" pitchFamily="2" charset="77"/>
                <a:cs typeface="Times New Roman" panose="02020603050405020304" pitchFamily="18" charset="0"/>
              </a:rPr>
              <a:t>3 estrellas</a:t>
            </a:r>
          </a:p>
          <a:p>
            <a:endParaRPr lang="es-MX" sz="1600">
              <a:solidFill>
                <a:schemeClr val="accent3"/>
              </a:solidFill>
              <a:latin typeface="Barlow" pitchFamily="2" charset="77"/>
              <a:cs typeface="Times New Roman" panose="02020603050405020304" pitchFamily="18" charset="0"/>
            </a:endParaRPr>
          </a:p>
          <a:p>
            <a:r>
              <a:rPr lang="es-MX" sz="1600">
                <a:solidFill>
                  <a:schemeClr val="accent3"/>
                </a:solidFill>
                <a:latin typeface="Barlow" pitchFamily="2" charset="77"/>
                <a:cs typeface="Times New Roman" panose="02020603050405020304" pitchFamily="18" charset="0"/>
              </a:rPr>
              <a:t>Se calcula la distancia entre cada una de las 3 estrellas y se comparan para obtener la mínima distancia que entre ellas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2CA543B-C548-1C4F-DA0F-80D91D1B35FF}"/>
              </a:ext>
            </a:extLst>
          </p:cNvPr>
          <p:cNvCxnSpPr>
            <a:cxnSpLocks/>
          </p:cNvCxnSpPr>
          <p:nvPr/>
        </p:nvCxnSpPr>
        <p:spPr>
          <a:xfrm flipV="1">
            <a:off x="4475747" y="2536371"/>
            <a:ext cx="228600" cy="35379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8CCEFC4-C44A-7F9F-BFAC-9B96F9275DD2}"/>
              </a:ext>
            </a:extLst>
          </p:cNvPr>
          <p:cNvCxnSpPr>
            <a:cxnSpLocks/>
          </p:cNvCxnSpPr>
          <p:nvPr/>
        </p:nvCxnSpPr>
        <p:spPr>
          <a:xfrm flipV="1">
            <a:off x="4704347" y="2165684"/>
            <a:ext cx="89616" cy="388376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538F693-F60C-42EF-5440-A494C743254A}"/>
              </a:ext>
            </a:extLst>
          </p:cNvPr>
          <p:cNvCxnSpPr>
            <a:cxnSpLocks/>
          </p:cNvCxnSpPr>
          <p:nvPr/>
        </p:nvCxnSpPr>
        <p:spPr>
          <a:xfrm flipH="1">
            <a:off x="4475747" y="2147994"/>
            <a:ext cx="318216" cy="414099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7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estrella en el centro&#10;&#10;Descripción generada automáticamente con confianza media">
            <a:extLst>
              <a:ext uri="{FF2B5EF4-FFF2-40B4-BE49-F238E27FC236}">
                <a16:creationId xmlns:a16="http://schemas.microsoft.com/office/drawing/2014/main" id="{96788548-65F1-D054-2DE8-B43DDA5B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5" y="1"/>
            <a:ext cx="9145075" cy="5143500"/>
          </a:xfrm>
          <a:prstGeom prst="rect">
            <a:avLst/>
          </a:prstGeom>
        </p:spPr>
      </p:pic>
      <p:pic>
        <p:nvPicPr>
          <p:cNvPr id="3" name="Imagen 2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14DC7BBC-241A-0CFC-7F1B-866A37D0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" y="-1"/>
            <a:ext cx="9145074" cy="51434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9D2C656-CDB6-DACD-E1FA-DDB29164D264}"/>
              </a:ext>
            </a:extLst>
          </p:cNvPr>
          <p:cNvSpPr txBox="1"/>
          <p:nvPr/>
        </p:nvSpPr>
        <p:spPr>
          <a:xfrm>
            <a:off x="3524008" y="196155"/>
            <a:ext cx="28660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>
                <a:solidFill>
                  <a:schemeClr val="accent3"/>
                </a:solidFill>
                <a:latin typeface="Barlow" pitchFamily="2" charset="77"/>
                <a:cs typeface="Times New Roman" panose="02020603050405020304" pitchFamily="18" charset="0"/>
              </a:rPr>
              <a:t>Caso con </a:t>
            </a:r>
            <a:r>
              <a:rPr lang="es-MX" sz="2000">
                <a:solidFill>
                  <a:schemeClr val="accent2"/>
                </a:solidFill>
                <a:latin typeface="Barlow" pitchFamily="2" charset="77"/>
                <a:cs typeface="Times New Roman" panose="02020603050405020304" pitchFamily="18" charset="0"/>
              </a:rPr>
              <a:t>6 estrellas</a:t>
            </a:r>
          </a:p>
          <a:p>
            <a:endParaRPr lang="es-MX" sz="1600">
              <a:solidFill>
                <a:schemeClr val="accent2"/>
              </a:solidFill>
              <a:latin typeface="Barlow" pitchFamily="2" charset="77"/>
              <a:cs typeface="Times New Roman" panose="02020603050405020304" pitchFamily="18" charset="0"/>
            </a:endParaRPr>
          </a:p>
          <a:p>
            <a:r>
              <a:rPr lang="es-MX" sz="1600">
                <a:solidFill>
                  <a:schemeClr val="accent3"/>
                </a:solidFill>
                <a:latin typeface="Barlow" pitchFamily="2" charset="77"/>
                <a:cs typeface="Times New Roman" panose="02020603050405020304" pitchFamily="18" charset="0"/>
              </a:rPr>
              <a:t>Se usa una estrategia para resolver en términos del caso con 3 estrellas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80B8B89-C741-84CE-BD06-C3B16359E8B9}"/>
              </a:ext>
            </a:extLst>
          </p:cNvPr>
          <p:cNvCxnSpPr/>
          <p:nvPr/>
        </p:nvCxnSpPr>
        <p:spPr>
          <a:xfrm flipH="1" flipV="1">
            <a:off x="4367463" y="2971800"/>
            <a:ext cx="589548" cy="264695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A1AC93-BD8D-CE9F-5965-FCA3DECBF60F}"/>
              </a:ext>
            </a:extLst>
          </p:cNvPr>
          <p:cNvCxnSpPr>
            <a:cxnSpLocks/>
          </p:cNvCxnSpPr>
          <p:nvPr/>
        </p:nvCxnSpPr>
        <p:spPr>
          <a:xfrm flipV="1">
            <a:off x="4957011" y="3149600"/>
            <a:ext cx="53139" cy="86895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AECD85A-F675-C0D4-B822-E9D6536D5879}"/>
              </a:ext>
            </a:extLst>
          </p:cNvPr>
          <p:cNvCxnSpPr>
            <a:cxnSpLocks/>
          </p:cNvCxnSpPr>
          <p:nvPr/>
        </p:nvCxnSpPr>
        <p:spPr>
          <a:xfrm flipH="1" flipV="1">
            <a:off x="4367463" y="2971800"/>
            <a:ext cx="616117" cy="1778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D6FF9C7-23EA-D642-EF91-AF7AA2DDBD78}"/>
              </a:ext>
            </a:extLst>
          </p:cNvPr>
          <p:cNvCxnSpPr>
            <a:cxnSpLocks/>
          </p:cNvCxnSpPr>
          <p:nvPr/>
        </p:nvCxnSpPr>
        <p:spPr>
          <a:xfrm flipH="1" flipV="1">
            <a:off x="4476750" y="1936750"/>
            <a:ext cx="640180" cy="1460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0E7A9D5-C24C-5FD6-6D43-BABDACDDFFA2}"/>
              </a:ext>
            </a:extLst>
          </p:cNvPr>
          <p:cNvCxnSpPr>
            <a:cxnSpLocks/>
          </p:cNvCxnSpPr>
          <p:nvPr/>
        </p:nvCxnSpPr>
        <p:spPr>
          <a:xfrm flipH="1" flipV="1">
            <a:off x="4571462" y="2025650"/>
            <a:ext cx="545468" cy="571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24B567F-D1D2-77B3-CB80-7070D10E6F75}"/>
              </a:ext>
            </a:extLst>
          </p:cNvPr>
          <p:cNvCxnSpPr>
            <a:cxnSpLocks/>
          </p:cNvCxnSpPr>
          <p:nvPr/>
        </p:nvCxnSpPr>
        <p:spPr>
          <a:xfrm flipH="1" flipV="1">
            <a:off x="4488279" y="1971675"/>
            <a:ext cx="83182" cy="53972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8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estrella en el centro&#10;&#10;Descripción generada automáticamente con confianza media">
            <a:extLst>
              <a:ext uri="{FF2B5EF4-FFF2-40B4-BE49-F238E27FC236}">
                <a16:creationId xmlns:a16="http://schemas.microsoft.com/office/drawing/2014/main" id="{96788548-65F1-D054-2DE8-B43DDA5B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5" y="1"/>
            <a:ext cx="9145075" cy="5143500"/>
          </a:xfrm>
          <a:prstGeom prst="rect">
            <a:avLst/>
          </a:prstGeom>
        </p:spPr>
      </p:pic>
      <p:pic>
        <p:nvPicPr>
          <p:cNvPr id="3" name="Imagen 2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14DC7BBC-241A-0CFC-7F1B-866A37D0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" y="-1"/>
            <a:ext cx="9145074" cy="51434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9D2C656-CDB6-DACD-E1FA-DDB29164D264}"/>
              </a:ext>
            </a:extLst>
          </p:cNvPr>
          <p:cNvSpPr txBox="1"/>
          <p:nvPr/>
        </p:nvSpPr>
        <p:spPr>
          <a:xfrm>
            <a:off x="3524008" y="196155"/>
            <a:ext cx="28660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>
                <a:solidFill>
                  <a:schemeClr val="accent3"/>
                </a:solidFill>
                <a:latin typeface="Barlow" pitchFamily="2" charset="77"/>
                <a:cs typeface="Times New Roman" panose="02020603050405020304" pitchFamily="18" charset="0"/>
              </a:rPr>
              <a:t>Caso con </a:t>
            </a:r>
            <a:r>
              <a:rPr lang="es-MX" sz="2000">
                <a:solidFill>
                  <a:schemeClr val="accent2"/>
                </a:solidFill>
                <a:latin typeface="Barlow" pitchFamily="2" charset="77"/>
                <a:cs typeface="Times New Roman" panose="02020603050405020304" pitchFamily="18" charset="0"/>
              </a:rPr>
              <a:t>6 estrellas</a:t>
            </a:r>
          </a:p>
          <a:p>
            <a:endParaRPr lang="es-MX" sz="1600">
              <a:solidFill>
                <a:schemeClr val="accent2"/>
              </a:solidFill>
              <a:latin typeface="Barlow" pitchFamily="2" charset="77"/>
              <a:cs typeface="Times New Roman" panose="02020603050405020304" pitchFamily="18" charset="0"/>
            </a:endParaRPr>
          </a:p>
          <a:p>
            <a:r>
              <a:rPr lang="es-MX" sz="1600">
                <a:solidFill>
                  <a:schemeClr val="accent3"/>
                </a:solidFill>
                <a:latin typeface="Barlow" pitchFamily="2" charset="77"/>
                <a:cs typeface="Times New Roman" panose="02020603050405020304" pitchFamily="18" charset="0"/>
              </a:rPr>
              <a:t>Se usa una estrategia para resolver en términos del caso con 3 estrellas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80B8B89-C741-84CE-BD06-C3B16359E8B9}"/>
              </a:ext>
            </a:extLst>
          </p:cNvPr>
          <p:cNvCxnSpPr/>
          <p:nvPr/>
        </p:nvCxnSpPr>
        <p:spPr>
          <a:xfrm flipH="1" flipV="1">
            <a:off x="4367463" y="2971800"/>
            <a:ext cx="589548" cy="264695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6A1AC93-BD8D-CE9F-5965-FCA3DECBF60F}"/>
              </a:ext>
            </a:extLst>
          </p:cNvPr>
          <p:cNvCxnSpPr>
            <a:cxnSpLocks/>
          </p:cNvCxnSpPr>
          <p:nvPr/>
        </p:nvCxnSpPr>
        <p:spPr>
          <a:xfrm flipV="1">
            <a:off x="4957011" y="3149600"/>
            <a:ext cx="53139" cy="86895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AECD85A-F675-C0D4-B822-E9D6536D5879}"/>
              </a:ext>
            </a:extLst>
          </p:cNvPr>
          <p:cNvCxnSpPr>
            <a:cxnSpLocks/>
          </p:cNvCxnSpPr>
          <p:nvPr/>
        </p:nvCxnSpPr>
        <p:spPr>
          <a:xfrm flipH="1" flipV="1">
            <a:off x="4367463" y="2971800"/>
            <a:ext cx="616117" cy="1778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D6FF9C7-23EA-D642-EF91-AF7AA2DDBD78}"/>
              </a:ext>
            </a:extLst>
          </p:cNvPr>
          <p:cNvCxnSpPr>
            <a:cxnSpLocks/>
          </p:cNvCxnSpPr>
          <p:nvPr/>
        </p:nvCxnSpPr>
        <p:spPr>
          <a:xfrm flipH="1" flipV="1">
            <a:off x="4476750" y="1936750"/>
            <a:ext cx="640180" cy="1460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0E7A9D5-C24C-5FD6-6D43-BABDACDDFFA2}"/>
              </a:ext>
            </a:extLst>
          </p:cNvPr>
          <p:cNvCxnSpPr>
            <a:cxnSpLocks/>
          </p:cNvCxnSpPr>
          <p:nvPr/>
        </p:nvCxnSpPr>
        <p:spPr>
          <a:xfrm flipH="1" flipV="1">
            <a:off x="4571462" y="2025650"/>
            <a:ext cx="545468" cy="571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24B567F-D1D2-77B3-CB80-7070D10E6F75}"/>
              </a:ext>
            </a:extLst>
          </p:cNvPr>
          <p:cNvCxnSpPr>
            <a:cxnSpLocks/>
          </p:cNvCxnSpPr>
          <p:nvPr/>
        </p:nvCxnSpPr>
        <p:spPr>
          <a:xfrm flipH="1" flipV="1">
            <a:off x="4488279" y="1971675"/>
            <a:ext cx="83182" cy="53972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8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Science Fiction Day by Slidesgo">
  <a:themeElements>
    <a:clrScheme name="Simple Light">
      <a:dk1>
        <a:srgbClr val="061719"/>
      </a:dk1>
      <a:lt1>
        <a:srgbClr val="0F494D"/>
      </a:lt1>
      <a:dk2>
        <a:srgbClr val="105465"/>
      </a:dk2>
      <a:lt2>
        <a:srgbClr val="96924A"/>
      </a:lt2>
      <a:accent1>
        <a:srgbClr val="C1BF63"/>
      </a:accent1>
      <a:accent2>
        <a:srgbClr val="FEFF97"/>
      </a:accent2>
      <a:accent3>
        <a:srgbClr val="FFFFFF"/>
      </a:accent3>
      <a:accent4>
        <a:srgbClr val="061719"/>
      </a:accent4>
      <a:accent5>
        <a:srgbClr val="0F494D"/>
      </a:accent5>
      <a:accent6>
        <a:srgbClr val="10546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cience Fiction Day by Slidesgo">
  <a:themeElements>
    <a:clrScheme name="Simple Light">
      <a:dk1>
        <a:srgbClr val="061719"/>
      </a:dk1>
      <a:lt1>
        <a:srgbClr val="0F494D"/>
      </a:lt1>
      <a:dk2>
        <a:srgbClr val="105465"/>
      </a:dk2>
      <a:lt2>
        <a:srgbClr val="96924A"/>
      </a:lt2>
      <a:accent1>
        <a:srgbClr val="C1BF63"/>
      </a:accent1>
      <a:accent2>
        <a:srgbClr val="FEFF97"/>
      </a:accent2>
      <a:accent3>
        <a:srgbClr val="FFFFFF"/>
      </a:accent3>
      <a:accent4>
        <a:srgbClr val="061719"/>
      </a:accent4>
      <a:accent5>
        <a:srgbClr val="0F494D"/>
      </a:accent5>
      <a:accent6>
        <a:srgbClr val="10546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9437CE81DD924393561CBE0B9D9CE1" ma:contentTypeVersion="15" ma:contentTypeDescription="Create a new document." ma:contentTypeScope="" ma:versionID="9485437607bb4b6ee87bbced10c1d72d">
  <xsd:schema xmlns:xsd="http://www.w3.org/2001/XMLSchema" xmlns:xs="http://www.w3.org/2001/XMLSchema" xmlns:p="http://schemas.microsoft.com/office/2006/metadata/properties" xmlns:ns3="956a5812-d632-49a8-80e6-9b65164770fb" xmlns:ns4="0fdc6a5f-512f-45a4-af25-ebb98da71e22" targetNamespace="http://schemas.microsoft.com/office/2006/metadata/properties" ma:root="true" ma:fieldsID="92a15497717c3b83a560a3c9258ac79a" ns3:_="" ns4:_="">
    <xsd:import namespace="956a5812-d632-49a8-80e6-9b65164770fb"/>
    <xsd:import namespace="0fdc6a5f-512f-45a4-af25-ebb98da71e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6a5812-d632-49a8-80e6-9b65164770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dc6a5f-512f-45a4-af25-ebb98da71e2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56a5812-d632-49a8-80e6-9b65164770fb" xsi:nil="true"/>
  </documentManagement>
</p:properties>
</file>

<file path=customXml/itemProps1.xml><?xml version="1.0" encoding="utf-8"?>
<ds:datastoreItem xmlns:ds="http://schemas.openxmlformats.org/officeDocument/2006/customXml" ds:itemID="{D4D0F54A-7A62-4DEB-8B4C-A784D8677CE2}">
  <ds:schemaRefs>
    <ds:schemaRef ds:uri="0fdc6a5f-512f-45a4-af25-ebb98da71e22"/>
    <ds:schemaRef ds:uri="956a5812-d632-49a8-80e6-9b65164770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6083A8-C77A-4BE9-AADC-BBA7C12A9D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DFCC8C-D39A-4AE4-BDC7-88491A8E58F9}">
  <ds:schemaRefs>
    <ds:schemaRef ds:uri="http://www.w3.org/XML/1998/namespace"/>
    <ds:schemaRef ds:uri="http://purl.org/dc/dcmitype/"/>
    <ds:schemaRef ds:uri="http://purl.org/dc/elements/1.1/"/>
    <ds:schemaRef ds:uri="956a5812-d632-49a8-80e6-9b65164770fb"/>
    <ds:schemaRef ds:uri="http://schemas.openxmlformats.org/package/2006/metadata/core-properties"/>
    <ds:schemaRef ds:uri="0fdc6a5f-512f-45a4-af25-ebb98da71e22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2198</Words>
  <Application>Microsoft Office PowerPoint</Application>
  <PresentationFormat>Presentación en pantalla (16:9)</PresentationFormat>
  <Paragraphs>255</Paragraphs>
  <Slides>33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3" baseType="lpstr">
      <vt:lpstr>Barlow</vt:lpstr>
      <vt:lpstr>Fira Code</vt:lpstr>
      <vt:lpstr>Arial</vt:lpstr>
      <vt:lpstr>Consolas</vt:lpstr>
      <vt:lpstr>Cambria Math</vt:lpstr>
      <vt:lpstr>Orbitron</vt:lpstr>
      <vt:lpstr>Calibri</vt:lpstr>
      <vt:lpstr>Bookman Old Style</vt:lpstr>
      <vt:lpstr>Wingdings</vt:lpstr>
      <vt:lpstr>Science Fiction Day by Slidesgo</vt:lpstr>
      <vt:lpstr>ENTENDER EL PROBLEMA</vt:lpstr>
      <vt:lpstr>DISTANCIA MINIMA ENTRE DOS ESTRELLAS</vt:lpstr>
      <vt:lpstr>CONSIDERACIONES</vt:lpstr>
      <vt:lpstr>ACOTAMIENTO Y RESTRICCIONES DEL PROBLEMA </vt:lpstr>
      <vt:lpstr>RESTRICCIONES DE ENTRADA</vt:lpstr>
      <vt:lpstr>RESTRICCIONES DE SALIDA</vt:lpstr>
      <vt:lpstr>SUPER CÚMULO ESTELAR R136</vt:lpstr>
      <vt:lpstr>Presentación de PowerPoint</vt:lpstr>
      <vt:lpstr>Presentación de PowerPoint</vt:lpstr>
      <vt:lpstr>03</vt:lpstr>
      <vt:lpstr>Presentación de PowerPoint</vt:lpstr>
      <vt:lpstr>Casos Generales</vt:lpstr>
      <vt:lpstr>Presentación de PowerPoint</vt:lpstr>
      <vt:lpstr>Presentación de PowerPoint</vt:lpstr>
      <vt:lpstr>Casos Especiales</vt:lpstr>
      <vt:lpstr>Cuadrado 3x3</vt:lpstr>
      <vt:lpstr>División Diagonal</vt:lpstr>
      <vt:lpstr>Caso extra: Puntos en una recta</vt:lpstr>
      <vt:lpstr>PLANTEAMIENTO DE SOLUCIÓN</vt:lpstr>
      <vt:lpstr>DEFINICIÓN MATEMÁTICA DE “DISTANCIA ENTRE ESTRELLAS”</vt:lpstr>
      <vt:lpstr>ASÍ TENEMOS</vt:lpstr>
      <vt:lpstr>EN GENERAL</vt:lpstr>
      <vt:lpstr>Entrada: Una secuencia de n vectores ⟨p_1,p_2,…,p_n  ⟩  Salida: (p_i p_j ) ̅ tal que ∀p_a,p_b∈⟨p_1,p_2,…,p_n  ⟩((p_i p_j ) ̅&lt;(p_a p_b ) ̅,                    a≠i∧b≠j,a≠j∧b≠i,i,j∈[1,n])</vt:lpstr>
      <vt:lpstr>Entrada: Una secuencia de n vectores ⟨p_1,p_2,…,p_n  ⟩</vt:lpstr>
      <vt:lpstr>Entrada: Una secuencia de n vectores ⟨p_1,p_2,…,p_n  ⟩</vt:lpstr>
      <vt:lpstr>Presentación de PowerPoint</vt:lpstr>
      <vt:lpstr>Presentación de PowerPoint</vt:lpstr>
      <vt:lpstr>Presentación de PowerPoint</vt:lpstr>
      <vt:lpstr>IMPLEMENTACIÓN</vt:lpstr>
      <vt:lpstr>Tercer ‘refinamiento’;</vt:lpstr>
      <vt:lpstr>Código en lenguaje C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FICTION DAY</dc:title>
  <dc:creator>Dani Leovel</dc:creator>
  <cp:lastModifiedBy>Leonardo Daniel Perez Velazquez</cp:lastModifiedBy>
  <cp:revision>1</cp:revision>
  <dcterms:modified xsi:type="dcterms:W3CDTF">2023-06-14T01:49:53Z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0x010100CB9437CE81DD924393561CBE0B9D9CE1</vt:lpwstr>
  </property>
</Properties>
</file>